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64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48DA8-17D2-4C3D-8142-3A4AA0697AE8}" type="doc">
      <dgm:prSet loTypeId="urn:microsoft.com/office/officeart/2008/layout/HalfCircleOrganizationChart" loCatId="hierarchy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E3E5A752-2FD5-4A3D-83BC-D53E493290C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F71A3A-F793-46ED-ADCC-F0B65F1BA9DB}" type="parTrans" cxnId="{F9BB17A4-6F00-42F9-AF42-8E5E312BF756}">
      <dgm:prSet/>
      <dgm:spPr>
        <a:ln w="25400" cap="sq" cmpd="sng">
          <a:noFill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A0E0F-B1B7-4D9B-84CB-2610003A63F8}" type="sibTrans" cxnId="{F9BB17A4-6F00-42F9-AF42-8E5E312BF756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21B0E-992C-46DD-B023-866F5D20D77D}" type="asst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D8E1C-CF5A-4F46-B9F8-1A06F8DF1C5C}" type="parTrans" cxnId="{E35F2387-7A8F-4999-B61F-F74328C90AEB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20544-7EBF-4FFF-9308-8E7007B22898}" type="sibTrans" cxnId="{E35F2387-7A8F-4999-B61F-F74328C90AEB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22C3C4-E7C4-438A-A7A7-8885C52E8D01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9F87F4-6EA3-405A-AD92-CB010A4F1CB3}" type="parTrans" cxnId="{DEE37D6F-E415-40AB-8982-0656A434D305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807F1-6458-469A-A38C-F0998908CC7E}" type="sibTrans" cxnId="{DEE37D6F-E415-40AB-8982-0656A434D30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36EC11-AC14-4F19-A4C0-C664B94F58ED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000" b="1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5F8099-59CC-4883-8A04-0710276565EE}" type="par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1BF52-2A57-45F4-97EE-65F2CE7833C4}" type="sib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20F39A-0C25-40D6-9F15-1421574F81E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19A8AF-4E57-452E-8075-005EDC4D9D19}" type="sib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C0E6E6-38CD-406B-8BDA-0FF1E2D5AE2A}" type="par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16334-716B-4EC9-AC8F-33CB0A41F4DC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1AAC29-594D-4DAE-9EF6-5D6B2B921339}" type="parTrans" cxnId="{4B594E09-673C-4CD7-942F-9A6A4EFDAE3F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5F38A-E6D9-4382-9A7F-D02E18864995}" type="sibTrans" cxnId="{4B594E09-673C-4CD7-942F-9A6A4EFDAE3F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19649-8076-4DEF-B8BF-60102D97D794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981973-FFD0-493A-8DA5-2C92658B17F0}" type="parTrans" cxnId="{CDB63AF1-7367-4E48-91A5-200D69F1629C}">
      <dgm:prSet/>
      <dgm:spPr>
        <a:ln w="1587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C8DF86-F423-46ED-8B92-BB84AA4B0E74}" type="sibTrans" cxnId="{CDB63AF1-7367-4E48-91A5-200D69F1629C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6B466-DD31-4B89-ADDF-3B583B1724ED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COMUNICACIÓN Y DIFUSIÓN DE LA I+D+i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720C8C-8633-4652-9A47-626320FDC510}" type="parTrans" cxnId="{E7392B6D-7F68-437E-AE47-A56425F6C0C3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78004B-B194-43B1-AA4A-1B07FC57EACB}" type="sibTrans" cxnId="{E7392B6D-7F68-437E-AE47-A56425F6C0C3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8F0E1-4881-4487-9BAB-023333A43E71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F6D0B5-B761-4A9B-BDCB-231E8DB1DEDF}" type="parTrans" cxnId="{EE87E176-B8E2-44DC-AE4D-C0AC392CBDFE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3CF48-C6BA-4EB0-8B28-F5926699C091}" type="sibTrans" cxnId="{EE87E176-B8E2-44DC-AE4D-C0AC392CBDFE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7E73C3-162F-4A9E-92A7-DD0A2CD72F2C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1E3C05-4DE1-4ABC-B6DE-8A29F840A4B1}" type="sibTrans" cxnId="{FF2544CD-E280-48ED-B7EC-47A7695A886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412B7-A959-4024-8AAE-632D72DA7B15}" type="parTrans" cxnId="{FF2544CD-E280-48ED-B7EC-47A7695A8865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5C1D81-3B00-420C-9B23-51143063E749}">
      <dgm:prSet/>
      <dgm:spPr/>
      <dgm:t>
        <a:bodyPr/>
        <a:lstStyle/>
        <a:p>
          <a:r>
            <a:rPr lang="es-ES" b="1" dirty="0" smtClean="0">
              <a:latin typeface="+mj-lt"/>
            </a:rPr>
            <a:t>PATRONATO</a:t>
          </a:r>
          <a:endParaRPr lang="es-ES" b="1" dirty="0">
            <a:latin typeface="+mj-lt"/>
          </a:endParaRPr>
        </a:p>
      </dgm:t>
    </dgm:pt>
    <dgm:pt modelId="{B4D1B486-4F2C-4E38-8D80-837E448D02D3}" type="parTrans" cxnId="{08CAD597-DEF0-4685-B912-316D96DBEF1A}">
      <dgm:prSet/>
      <dgm:spPr/>
      <dgm:t>
        <a:bodyPr/>
        <a:lstStyle/>
        <a:p>
          <a:endParaRPr lang="es-ES" b="1"/>
        </a:p>
      </dgm:t>
    </dgm:pt>
    <dgm:pt modelId="{876C0E41-0066-445D-94D3-5BC05D12EB0C}" type="sibTrans" cxnId="{08CAD597-DEF0-4685-B912-316D96DBEF1A}">
      <dgm:prSet/>
      <dgm:spPr/>
      <dgm:t>
        <a:bodyPr/>
        <a:lstStyle/>
        <a:p>
          <a:endParaRPr lang="es-ES" b="1"/>
        </a:p>
      </dgm:t>
    </dgm:pt>
    <dgm:pt modelId="{3268DB3D-B460-4B0A-A2E0-49ADD76DB95A}" type="pres">
      <dgm:prSet presAssocID="{3BA48DA8-17D2-4C3D-8142-3A4AA0697AE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789A910-B2CC-4143-8623-399A5552B969}" type="pres">
      <dgm:prSet presAssocID="{8F5C1D81-3B00-420C-9B23-51143063E749}" presName="hierRoot1" presStyleCnt="0">
        <dgm:presLayoutVars>
          <dgm:hierBranch val="init"/>
        </dgm:presLayoutVars>
      </dgm:prSet>
      <dgm:spPr/>
    </dgm:pt>
    <dgm:pt modelId="{97E439A1-E91F-4A63-9C70-2F53225AF1E8}" type="pres">
      <dgm:prSet presAssocID="{8F5C1D81-3B00-420C-9B23-51143063E749}" presName="rootComposite1" presStyleCnt="0"/>
      <dgm:spPr/>
    </dgm:pt>
    <dgm:pt modelId="{6071CD84-AD55-449C-BAAB-EA42F7FF694E}" type="pres">
      <dgm:prSet presAssocID="{8F5C1D81-3B00-420C-9B23-51143063E749}" presName="rootText1" presStyleLbl="alignAcc1" presStyleIdx="0" presStyleCnt="0" custScaleY="585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638285-A42D-4355-8095-212F9BF30426}" type="pres">
      <dgm:prSet presAssocID="{8F5C1D81-3B00-420C-9B23-51143063E749}" presName="topArc1" presStyleLbl="parChTrans1D1" presStyleIdx="0" presStyleCnt="22"/>
      <dgm:spPr>
        <a:ln w="31750">
          <a:solidFill>
            <a:schemeClr val="accent2"/>
          </a:solidFill>
        </a:ln>
      </dgm:spPr>
    </dgm:pt>
    <dgm:pt modelId="{13E730E5-D915-45AF-9921-A817EAB84E9E}" type="pres">
      <dgm:prSet presAssocID="{8F5C1D81-3B00-420C-9B23-51143063E749}" presName="bottomArc1" presStyleLbl="parChTrans1D1" presStyleIdx="1" presStyleCnt="22"/>
      <dgm:spPr>
        <a:ln w="31750">
          <a:solidFill>
            <a:schemeClr val="accent2"/>
          </a:solidFill>
        </a:ln>
      </dgm:spPr>
    </dgm:pt>
    <dgm:pt modelId="{D50D7441-B0DC-4AE7-AB49-82597459CC2C}" type="pres">
      <dgm:prSet presAssocID="{8F5C1D81-3B00-420C-9B23-51143063E749}" presName="topConnNode1" presStyleLbl="node1" presStyleIdx="0" presStyleCnt="0"/>
      <dgm:spPr/>
      <dgm:t>
        <a:bodyPr/>
        <a:lstStyle/>
        <a:p>
          <a:endParaRPr lang="es-ES"/>
        </a:p>
      </dgm:t>
    </dgm:pt>
    <dgm:pt modelId="{7A2235CF-C3D1-47B0-8B95-EB3F0F964D6D}" type="pres">
      <dgm:prSet presAssocID="{8F5C1D81-3B00-420C-9B23-51143063E749}" presName="hierChild2" presStyleCnt="0"/>
      <dgm:spPr/>
    </dgm:pt>
    <dgm:pt modelId="{D193389D-A370-447D-A077-0276E9266A00}" type="pres">
      <dgm:prSet presAssocID="{75F71A3A-F793-46ED-ADCC-F0B65F1BA9DB}" presName="Name28" presStyleLbl="parChTrans1D2" presStyleIdx="0" presStyleCnt="1"/>
      <dgm:spPr/>
      <dgm:t>
        <a:bodyPr/>
        <a:lstStyle/>
        <a:p>
          <a:endParaRPr lang="es-ES"/>
        </a:p>
      </dgm:t>
    </dgm:pt>
    <dgm:pt modelId="{3ED6224B-B037-4916-953B-572B3DF88748}" type="pres">
      <dgm:prSet presAssocID="{E3E5A752-2FD5-4A3D-83BC-D53E493290CE}" presName="hierRoot2" presStyleCnt="0">
        <dgm:presLayoutVars>
          <dgm:hierBranch val="init"/>
        </dgm:presLayoutVars>
      </dgm:prSet>
      <dgm:spPr/>
    </dgm:pt>
    <dgm:pt modelId="{07927E19-5E1A-4045-9A87-3D7216CD0446}" type="pres">
      <dgm:prSet presAssocID="{E3E5A752-2FD5-4A3D-83BC-D53E493290CE}" presName="rootComposite2" presStyleCnt="0"/>
      <dgm:spPr/>
    </dgm:pt>
    <dgm:pt modelId="{42E03261-C89C-4A54-9BBE-681E49BEB39D}" type="pres">
      <dgm:prSet presAssocID="{E3E5A752-2FD5-4A3D-83BC-D53E493290CE}" presName="rootText2" presStyleLbl="alignAcc1" presStyleIdx="0" presStyleCnt="0" custScaleY="48494" custLinFactNeighborX="640" custLinFactNeighborY="-319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8055C4-4C91-4BCA-BDBB-F0B68F4A1CF3}" type="pres">
      <dgm:prSet presAssocID="{E3E5A752-2FD5-4A3D-83BC-D53E493290CE}" presName="topArc2" presStyleLbl="parChTrans1D1" presStyleIdx="2" presStyleCnt="22"/>
      <dgm:spPr>
        <a:ln w="22225">
          <a:solidFill>
            <a:schemeClr val="accent2"/>
          </a:solidFill>
        </a:ln>
      </dgm:spPr>
    </dgm:pt>
    <dgm:pt modelId="{61E893E6-712A-478D-9752-6A592EE0C6B5}" type="pres">
      <dgm:prSet presAssocID="{E3E5A752-2FD5-4A3D-83BC-D53E493290CE}" presName="bottomArc2" presStyleLbl="parChTrans1D1" presStyleIdx="3" presStyleCnt="22"/>
      <dgm:spPr>
        <a:ln w="22225">
          <a:solidFill>
            <a:schemeClr val="accent2"/>
          </a:solidFill>
        </a:ln>
      </dgm:spPr>
    </dgm:pt>
    <dgm:pt modelId="{8531D7BD-C3EC-4FEB-87D4-3B36FF0D7C06}" type="pres">
      <dgm:prSet presAssocID="{E3E5A752-2FD5-4A3D-83BC-D53E493290CE}" presName="topConnNode2" presStyleLbl="node2" presStyleIdx="0" presStyleCnt="0"/>
      <dgm:spPr/>
      <dgm:t>
        <a:bodyPr/>
        <a:lstStyle/>
        <a:p>
          <a:endParaRPr lang="es-ES"/>
        </a:p>
      </dgm:t>
    </dgm:pt>
    <dgm:pt modelId="{F5770F83-E6D4-4A46-B6ED-B1196800B212}" type="pres">
      <dgm:prSet presAssocID="{E3E5A752-2FD5-4A3D-83BC-D53E493290CE}" presName="hierChild4" presStyleCnt="0"/>
      <dgm:spPr/>
    </dgm:pt>
    <dgm:pt modelId="{11C58A40-2931-473A-849E-0426F624C31A}" type="pres">
      <dgm:prSet presAssocID="{999F87F4-6EA3-405A-AD92-CB010A4F1CB3}" presName="Name28" presStyleLbl="parChTrans1D3" presStyleIdx="0" presStyleCnt="7"/>
      <dgm:spPr/>
      <dgm:t>
        <a:bodyPr/>
        <a:lstStyle/>
        <a:p>
          <a:endParaRPr lang="es-ES"/>
        </a:p>
      </dgm:t>
    </dgm:pt>
    <dgm:pt modelId="{A0F003F9-68D0-4881-AA41-1653A34DDF75}" type="pres">
      <dgm:prSet presAssocID="{4622C3C4-E7C4-438A-A7A7-8885C52E8D01}" presName="hierRoot2" presStyleCnt="0">
        <dgm:presLayoutVars>
          <dgm:hierBranch val="init"/>
        </dgm:presLayoutVars>
      </dgm:prSet>
      <dgm:spPr/>
    </dgm:pt>
    <dgm:pt modelId="{4C015760-54DF-4FAD-996A-898107A17B1A}" type="pres">
      <dgm:prSet presAssocID="{4622C3C4-E7C4-438A-A7A7-8885C52E8D01}" presName="rootComposite2" presStyleCnt="0"/>
      <dgm:spPr/>
    </dgm:pt>
    <dgm:pt modelId="{55DEF2A3-DA05-4A7B-A5C4-55D4CFF08A4E}" type="pres">
      <dgm:prSet presAssocID="{4622C3C4-E7C4-438A-A7A7-8885C52E8D0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E77D09-A312-4206-9F1D-68647A7D85ED}" type="pres">
      <dgm:prSet presAssocID="{4622C3C4-E7C4-438A-A7A7-8885C52E8D01}" presName="topArc2" presStyleLbl="parChTrans1D1" presStyleIdx="4" presStyleCnt="22"/>
      <dgm:spPr/>
    </dgm:pt>
    <dgm:pt modelId="{DD1F37CE-7DF1-4E4D-B9A7-06A11073061A}" type="pres">
      <dgm:prSet presAssocID="{4622C3C4-E7C4-438A-A7A7-8885C52E8D01}" presName="bottomArc2" presStyleLbl="parChTrans1D1" presStyleIdx="5" presStyleCnt="22"/>
      <dgm:spPr/>
    </dgm:pt>
    <dgm:pt modelId="{067576EF-78ED-4DEB-AF0B-8D933473DBE0}" type="pres">
      <dgm:prSet presAssocID="{4622C3C4-E7C4-438A-A7A7-8885C52E8D01}" presName="topConnNode2" presStyleLbl="node3" presStyleIdx="0" presStyleCnt="0"/>
      <dgm:spPr/>
      <dgm:t>
        <a:bodyPr/>
        <a:lstStyle/>
        <a:p>
          <a:endParaRPr lang="es-ES"/>
        </a:p>
      </dgm:t>
    </dgm:pt>
    <dgm:pt modelId="{EB6BA339-8714-4F4B-AC10-0B5601F9253F}" type="pres">
      <dgm:prSet presAssocID="{4622C3C4-E7C4-438A-A7A7-8885C52E8D01}" presName="hierChild4" presStyleCnt="0"/>
      <dgm:spPr/>
    </dgm:pt>
    <dgm:pt modelId="{910B56C1-EE66-4E03-ACE1-04C1ECD8F7E3}" type="pres">
      <dgm:prSet presAssocID="{4622C3C4-E7C4-438A-A7A7-8885C52E8D01}" presName="hierChild5" presStyleCnt="0"/>
      <dgm:spPr/>
    </dgm:pt>
    <dgm:pt modelId="{FF9653CC-EA1E-4EB4-B8EE-2B358E0DC446}" type="pres">
      <dgm:prSet presAssocID="{BB5F8099-59CC-4883-8A04-0710276565EE}" presName="Name28" presStyleLbl="parChTrans1D3" presStyleIdx="1" presStyleCnt="7"/>
      <dgm:spPr/>
      <dgm:t>
        <a:bodyPr/>
        <a:lstStyle/>
        <a:p>
          <a:endParaRPr lang="es-ES"/>
        </a:p>
      </dgm:t>
    </dgm:pt>
    <dgm:pt modelId="{5D3DE11D-BB7E-4671-A9FD-D4878D4D2883}" type="pres">
      <dgm:prSet presAssocID="{F336EC11-AC14-4F19-A4C0-C664B94F58ED}" presName="hierRoot2" presStyleCnt="0">
        <dgm:presLayoutVars>
          <dgm:hierBranch val="init"/>
        </dgm:presLayoutVars>
      </dgm:prSet>
      <dgm:spPr/>
    </dgm:pt>
    <dgm:pt modelId="{DA42F1A9-FAA3-4A77-9DFC-DA13854ADE0A}" type="pres">
      <dgm:prSet presAssocID="{F336EC11-AC14-4F19-A4C0-C664B94F58ED}" presName="rootComposite2" presStyleCnt="0"/>
      <dgm:spPr/>
    </dgm:pt>
    <dgm:pt modelId="{3CF9F0D6-C6BB-4BCC-888B-43BB6F13A643}" type="pres">
      <dgm:prSet presAssocID="{F336EC11-AC14-4F19-A4C0-C664B94F58E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1ECD80-6BA2-41DB-BC5C-C002AF3EA55C}" type="pres">
      <dgm:prSet presAssocID="{F336EC11-AC14-4F19-A4C0-C664B94F58ED}" presName="topArc2" presStyleLbl="parChTrans1D1" presStyleIdx="6" presStyleCnt="22"/>
      <dgm:spPr/>
    </dgm:pt>
    <dgm:pt modelId="{A022A698-65F3-4BFF-944A-48FCBCD2A21F}" type="pres">
      <dgm:prSet presAssocID="{F336EC11-AC14-4F19-A4C0-C664B94F58ED}" presName="bottomArc2" presStyleLbl="parChTrans1D1" presStyleIdx="7" presStyleCnt="22"/>
      <dgm:spPr/>
    </dgm:pt>
    <dgm:pt modelId="{8BBF0B62-5EAD-4033-B04B-E25710B26D18}" type="pres">
      <dgm:prSet presAssocID="{F336EC11-AC14-4F19-A4C0-C664B94F58ED}" presName="topConnNode2" presStyleLbl="node3" presStyleIdx="0" presStyleCnt="0"/>
      <dgm:spPr/>
      <dgm:t>
        <a:bodyPr/>
        <a:lstStyle/>
        <a:p>
          <a:endParaRPr lang="es-ES"/>
        </a:p>
      </dgm:t>
    </dgm:pt>
    <dgm:pt modelId="{BC1B0332-B46F-46B4-85EE-AB7ADEBBE242}" type="pres">
      <dgm:prSet presAssocID="{F336EC11-AC14-4F19-A4C0-C664B94F58ED}" presName="hierChild4" presStyleCnt="0"/>
      <dgm:spPr/>
    </dgm:pt>
    <dgm:pt modelId="{3B8AE579-493F-4476-B484-E13D9229F6DD}" type="pres">
      <dgm:prSet presAssocID="{F336EC11-AC14-4F19-A4C0-C664B94F58ED}" presName="hierChild5" presStyleCnt="0"/>
      <dgm:spPr/>
    </dgm:pt>
    <dgm:pt modelId="{95E92C13-3924-4B40-BD16-86FFE494CCC0}" type="pres">
      <dgm:prSet presAssocID="{EFC0E6E6-38CD-406B-8BDA-0FF1E2D5AE2A}" presName="Name28" presStyleLbl="parChTrans1D3" presStyleIdx="2" presStyleCnt="7"/>
      <dgm:spPr/>
      <dgm:t>
        <a:bodyPr/>
        <a:lstStyle/>
        <a:p>
          <a:endParaRPr lang="es-ES"/>
        </a:p>
      </dgm:t>
    </dgm:pt>
    <dgm:pt modelId="{6F71B798-1513-4B6B-A8AC-559436534391}" type="pres">
      <dgm:prSet presAssocID="{9420F39A-0C25-40D6-9F15-1421574F81EE}" presName="hierRoot2" presStyleCnt="0">
        <dgm:presLayoutVars>
          <dgm:hierBranch/>
        </dgm:presLayoutVars>
      </dgm:prSet>
      <dgm:spPr/>
    </dgm:pt>
    <dgm:pt modelId="{84D47251-C894-46F6-9F5E-9B3E64F45DC1}" type="pres">
      <dgm:prSet presAssocID="{9420F39A-0C25-40D6-9F15-1421574F81EE}" presName="rootComposite2" presStyleCnt="0"/>
      <dgm:spPr/>
    </dgm:pt>
    <dgm:pt modelId="{1BCED114-4A79-4FA4-89C6-12A848DDBD95}" type="pres">
      <dgm:prSet presAssocID="{9420F39A-0C25-40D6-9F15-1421574F81EE}" presName="rootText2" presStyleLbl="alignAcc1" presStyleIdx="0" presStyleCnt="0" custScaleX="130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5C1A4E-B690-45FB-8E98-2FD9C4792F8D}" type="pres">
      <dgm:prSet presAssocID="{9420F39A-0C25-40D6-9F15-1421574F81EE}" presName="topArc2" presStyleLbl="parChTrans1D1" presStyleIdx="8" presStyleCnt="22"/>
      <dgm:spPr/>
    </dgm:pt>
    <dgm:pt modelId="{ADBC673C-3A5B-4B14-BDF2-897ED3CD887B}" type="pres">
      <dgm:prSet presAssocID="{9420F39A-0C25-40D6-9F15-1421574F81EE}" presName="bottomArc2" presStyleLbl="parChTrans1D1" presStyleIdx="9" presStyleCnt="22"/>
      <dgm:spPr/>
    </dgm:pt>
    <dgm:pt modelId="{DDEFCD97-861D-4E3D-85A8-14A340A57DFC}" type="pres">
      <dgm:prSet presAssocID="{9420F39A-0C25-40D6-9F15-1421574F81EE}" presName="topConnNode2" presStyleLbl="node3" presStyleIdx="0" presStyleCnt="0"/>
      <dgm:spPr/>
      <dgm:t>
        <a:bodyPr/>
        <a:lstStyle/>
        <a:p>
          <a:endParaRPr lang="es-ES"/>
        </a:p>
      </dgm:t>
    </dgm:pt>
    <dgm:pt modelId="{AE231D11-49E5-4A0E-8558-EB10DCACB2D3}" type="pres">
      <dgm:prSet presAssocID="{9420F39A-0C25-40D6-9F15-1421574F81EE}" presName="hierChild4" presStyleCnt="0"/>
      <dgm:spPr/>
    </dgm:pt>
    <dgm:pt modelId="{825C1B0E-D6BF-4C24-BD36-4DB09BFF88C8}" type="pres">
      <dgm:prSet presAssocID="{9420F39A-0C25-40D6-9F15-1421574F81EE}" presName="hierChild5" presStyleCnt="0"/>
      <dgm:spPr/>
    </dgm:pt>
    <dgm:pt modelId="{D3F91061-204D-4A6F-8824-FDD0568E4D30}" type="pres">
      <dgm:prSet presAssocID="{1BC412B7-A959-4024-8AAE-632D72DA7B15}" presName="Name28" presStyleLbl="parChTrans1D3" presStyleIdx="3" presStyleCnt="7"/>
      <dgm:spPr/>
      <dgm:t>
        <a:bodyPr/>
        <a:lstStyle/>
        <a:p>
          <a:endParaRPr lang="es-ES"/>
        </a:p>
      </dgm:t>
    </dgm:pt>
    <dgm:pt modelId="{31B546F3-8CD0-4E27-8345-780330492297}" type="pres">
      <dgm:prSet presAssocID="{AB7E73C3-162F-4A9E-92A7-DD0A2CD72F2C}" presName="hierRoot2" presStyleCnt="0">
        <dgm:presLayoutVars>
          <dgm:hierBranch/>
        </dgm:presLayoutVars>
      </dgm:prSet>
      <dgm:spPr/>
    </dgm:pt>
    <dgm:pt modelId="{EEF5AE1A-2DD5-44CD-99D9-07E3E8616AE1}" type="pres">
      <dgm:prSet presAssocID="{AB7E73C3-162F-4A9E-92A7-DD0A2CD72F2C}" presName="rootComposite2" presStyleCnt="0"/>
      <dgm:spPr/>
    </dgm:pt>
    <dgm:pt modelId="{2D9AF22A-3860-4E4D-9597-3A968D4798AD}" type="pres">
      <dgm:prSet presAssocID="{AB7E73C3-162F-4A9E-92A7-DD0A2CD72F2C}" presName="rootText2" presStyleLbl="alignAcc1" presStyleIdx="0" presStyleCnt="0" custScaleX="128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8CEA46-853E-4907-8F99-98239CE0468C}" type="pres">
      <dgm:prSet presAssocID="{AB7E73C3-162F-4A9E-92A7-DD0A2CD72F2C}" presName="topArc2" presStyleLbl="parChTrans1D1" presStyleIdx="10" presStyleCnt="22"/>
      <dgm:spPr/>
    </dgm:pt>
    <dgm:pt modelId="{699672B9-7E21-4EEB-A8C9-4F26A8139259}" type="pres">
      <dgm:prSet presAssocID="{AB7E73C3-162F-4A9E-92A7-DD0A2CD72F2C}" presName="bottomArc2" presStyleLbl="parChTrans1D1" presStyleIdx="11" presStyleCnt="22"/>
      <dgm:spPr/>
    </dgm:pt>
    <dgm:pt modelId="{CE7B204D-15E2-4A43-BEFF-C9E727727E17}" type="pres">
      <dgm:prSet presAssocID="{AB7E73C3-162F-4A9E-92A7-DD0A2CD72F2C}" presName="topConnNode2" presStyleLbl="node3" presStyleIdx="0" presStyleCnt="0"/>
      <dgm:spPr/>
      <dgm:t>
        <a:bodyPr/>
        <a:lstStyle/>
        <a:p>
          <a:endParaRPr lang="es-ES"/>
        </a:p>
      </dgm:t>
    </dgm:pt>
    <dgm:pt modelId="{97FD9227-7AB5-4D76-A775-1B5F296C122B}" type="pres">
      <dgm:prSet presAssocID="{AB7E73C3-162F-4A9E-92A7-DD0A2CD72F2C}" presName="hierChild4" presStyleCnt="0"/>
      <dgm:spPr/>
    </dgm:pt>
    <dgm:pt modelId="{9BE652A9-0E6F-4762-9C9E-B514ABBA2E16}" type="pres">
      <dgm:prSet presAssocID="{AB7E73C3-162F-4A9E-92A7-DD0A2CD72F2C}" presName="hierChild5" presStyleCnt="0"/>
      <dgm:spPr/>
    </dgm:pt>
    <dgm:pt modelId="{F8E9B381-D6C0-4A35-87EE-F115A973848B}" type="pres">
      <dgm:prSet presAssocID="{42981973-FFD0-493A-8DA5-2C92658B17F0}" presName="Name28" presStyleLbl="parChTrans1D3" presStyleIdx="4" presStyleCnt="7"/>
      <dgm:spPr/>
      <dgm:t>
        <a:bodyPr/>
        <a:lstStyle/>
        <a:p>
          <a:endParaRPr lang="es-ES"/>
        </a:p>
      </dgm:t>
    </dgm:pt>
    <dgm:pt modelId="{A66C231A-4FEB-4139-8DD9-DCF9AFA37A6F}" type="pres">
      <dgm:prSet presAssocID="{F5219649-8076-4DEF-B8BF-60102D97D794}" presName="hierRoot2" presStyleCnt="0">
        <dgm:presLayoutVars>
          <dgm:hierBranch val="init"/>
        </dgm:presLayoutVars>
      </dgm:prSet>
      <dgm:spPr/>
    </dgm:pt>
    <dgm:pt modelId="{0E603FE3-2F15-4798-A4CA-CDA67BFEA3F9}" type="pres">
      <dgm:prSet presAssocID="{F5219649-8076-4DEF-B8BF-60102D97D794}" presName="rootComposite2" presStyleCnt="0"/>
      <dgm:spPr/>
    </dgm:pt>
    <dgm:pt modelId="{4BA2568E-99AD-4D42-84E8-A359419BCAC2}" type="pres">
      <dgm:prSet presAssocID="{F5219649-8076-4DEF-B8BF-60102D97D79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EB50AB-6D37-4CAD-9A47-4C38A6F43995}" type="pres">
      <dgm:prSet presAssocID="{F5219649-8076-4DEF-B8BF-60102D97D794}" presName="topArc2" presStyleLbl="parChTrans1D1" presStyleIdx="12" presStyleCnt="22"/>
      <dgm:spPr/>
    </dgm:pt>
    <dgm:pt modelId="{B8B8A2C3-C180-4875-B98B-A4F34B64C8ED}" type="pres">
      <dgm:prSet presAssocID="{F5219649-8076-4DEF-B8BF-60102D97D794}" presName="bottomArc2" presStyleLbl="parChTrans1D1" presStyleIdx="13" presStyleCnt="22"/>
      <dgm:spPr/>
    </dgm:pt>
    <dgm:pt modelId="{7685116C-BFED-41CD-9554-EDDD3B8F2701}" type="pres">
      <dgm:prSet presAssocID="{F5219649-8076-4DEF-B8BF-60102D97D794}" presName="topConnNode2" presStyleLbl="node3" presStyleIdx="0" presStyleCnt="0"/>
      <dgm:spPr/>
      <dgm:t>
        <a:bodyPr/>
        <a:lstStyle/>
        <a:p>
          <a:endParaRPr lang="es-ES"/>
        </a:p>
      </dgm:t>
    </dgm:pt>
    <dgm:pt modelId="{2163DF44-1987-46AF-81DE-48FEA6462F12}" type="pres">
      <dgm:prSet presAssocID="{F5219649-8076-4DEF-B8BF-60102D97D794}" presName="hierChild4" presStyleCnt="0"/>
      <dgm:spPr/>
    </dgm:pt>
    <dgm:pt modelId="{957B9D32-D0FD-48D7-90A9-DE9ED7FF5558}" type="pres">
      <dgm:prSet presAssocID="{F5219649-8076-4DEF-B8BF-60102D97D794}" presName="hierChild5" presStyleCnt="0"/>
      <dgm:spPr/>
    </dgm:pt>
    <dgm:pt modelId="{05D5FE4B-C2A4-4258-A634-4422F0273B2C}" type="pres">
      <dgm:prSet presAssocID="{6BF6D0B5-B761-4A9B-BDCB-231E8DB1DEDF}" presName="Name28" presStyleLbl="parChTrans1D3" presStyleIdx="5" presStyleCnt="7"/>
      <dgm:spPr/>
      <dgm:t>
        <a:bodyPr/>
        <a:lstStyle/>
        <a:p>
          <a:endParaRPr lang="es-ES"/>
        </a:p>
      </dgm:t>
    </dgm:pt>
    <dgm:pt modelId="{7DB9E216-9521-42AE-8443-DC1245A1CDB1}" type="pres">
      <dgm:prSet presAssocID="{7098F0E1-4881-4487-9BAB-023333A43E71}" presName="hierRoot2" presStyleCnt="0">
        <dgm:presLayoutVars>
          <dgm:hierBranch val="init"/>
        </dgm:presLayoutVars>
      </dgm:prSet>
      <dgm:spPr/>
    </dgm:pt>
    <dgm:pt modelId="{ADF43A20-0FDC-48CD-86C9-E6EFA7F4C166}" type="pres">
      <dgm:prSet presAssocID="{7098F0E1-4881-4487-9BAB-023333A43E71}" presName="rootComposite2" presStyleCnt="0"/>
      <dgm:spPr/>
    </dgm:pt>
    <dgm:pt modelId="{93136F9D-CF87-4822-99BF-ABA6C4D4EBCC}" type="pres">
      <dgm:prSet presAssocID="{7098F0E1-4881-4487-9BAB-023333A43E71}" presName="rootText2" presStyleLbl="alignAcc1" presStyleIdx="0" presStyleCnt="0" custScaleX="179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7EE92D-C028-48A1-BAF1-F38C865B2F9F}" type="pres">
      <dgm:prSet presAssocID="{7098F0E1-4881-4487-9BAB-023333A43E71}" presName="topArc2" presStyleLbl="parChTrans1D1" presStyleIdx="14" presStyleCnt="22"/>
      <dgm:spPr/>
    </dgm:pt>
    <dgm:pt modelId="{9C116233-F95A-49F9-8D1E-3075599C9225}" type="pres">
      <dgm:prSet presAssocID="{7098F0E1-4881-4487-9BAB-023333A43E71}" presName="bottomArc2" presStyleLbl="parChTrans1D1" presStyleIdx="15" presStyleCnt="22"/>
      <dgm:spPr/>
    </dgm:pt>
    <dgm:pt modelId="{9268C877-7CC7-4639-B1D0-29AD1FABB94F}" type="pres">
      <dgm:prSet presAssocID="{7098F0E1-4881-4487-9BAB-023333A43E71}" presName="topConnNode2" presStyleLbl="node3" presStyleIdx="0" presStyleCnt="0"/>
      <dgm:spPr/>
      <dgm:t>
        <a:bodyPr/>
        <a:lstStyle/>
        <a:p>
          <a:endParaRPr lang="es-ES"/>
        </a:p>
      </dgm:t>
    </dgm:pt>
    <dgm:pt modelId="{7A906BFC-ECD5-4673-8D20-A96D629FA7D8}" type="pres">
      <dgm:prSet presAssocID="{7098F0E1-4881-4487-9BAB-023333A43E71}" presName="hierChild4" presStyleCnt="0"/>
      <dgm:spPr/>
    </dgm:pt>
    <dgm:pt modelId="{9745E90F-5ED4-44A8-9DC1-EDD37ECDB955}" type="pres">
      <dgm:prSet presAssocID="{581AAC29-594D-4DAE-9EF6-5D6B2B921339}" presName="Name28" presStyleLbl="parChTrans1D4" presStyleIdx="0" presStyleCnt="2"/>
      <dgm:spPr/>
      <dgm:t>
        <a:bodyPr/>
        <a:lstStyle/>
        <a:p>
          <a:endParaRPr lang="es-ES"/>
        </a:p>
      </dgm:t>
    </dgm:pt>
    <dgm:pt modelId="{7E7C7A14-5511-434B-9984-C7F8CF8206AF}" type="pres">
      <dgm:prSet presAssocID="{C3F16334-716B-4EC9-AC8F-33CB0A41F4DC}" presName="hierRoot2" presStyleCnt="0">
        <dgm:presLayoutVars>
          <dgm:hierBranch val="init"/>
        </dgm:presLayoutVars>
      </dgm:prSet>
      <dgm:spPr/>
    </dgm:pt>
    <dgm:pt modelId="{200E15B2-4E4B-4C2F-8F67-991EA4A68F25}" type="pres">
      <dgm:prSet presAssocID="{C3F16334-716B-4EC9-AC8F-33CB0A41F4DC}" presName="rootComposite2" presStyleCnt="0"/>
      <dgm:spPr/>
    </dgm:pt>
    <dgm:pt modelId="{29444D56-E1CC-4761-B430-06C93943D558}" type="pres">
      <dgm:prSet presAssocID="{C3F16334-716B-4EC9-AC8F-33CB0A41F4DC}" presName="rootText2" presStyleLbl="alignAcc1" presStyleIdx="0" presStyleCnt="0" custScaleX="136742" custLinFactX="-100000" custLinFactNeighborX="-100248" custLinFactNeighborY="831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CF50C0-8247-4218-BEBD-9A7041591104}" type="pres">
      <dgm:prSet presAssocID="{C3F16334-716B-4EC9-AC8F-33CB0A41F4DC}" presName="topArc2" presStyleLbl="parChTrans1D1" presStyleIdx="16" presStyleCnt="22"/>
      <dgm:spPr/>
    </dgm:pt>
    <dgm:pt modelId="{1F28CBA8-95B9-4A0B-B94F-F0AD57DB5124}" type="pres">
      <dgm:prSet presAssocID="{C3F16334-716B-4EC9-AC8F-33CB0A41F4DC}" presName="bottomArc2" presStyleLbl="parChTrans1D1" presStyleIdx="17" presStyleCnt="22"/>
      <dgm:spPr/>
    </dgm:pt>
    <dgm:pt modelId="{0584D643-32E8-4F71-93F4-C0CE75DF229E}" type="pres">
      <dgm:prSet presAssocID="{C3F16334-716B-4EC9-AC8F-33CB0A41F4DC}" presName="topConnNode2" presStyleLbl="node4" presStyleIdx="0" presStyleCnt="0"/>
      <dgm:spPr/>
      <dgm:t>
        <a:bodyPr/>
        <a:lstStyle/>
        <a:p>
          <a:endParaRPr lang="es-ES"/>
        </a:p>
      </dgm:t>
    </dgm:pt>
    <dgm:pt modelId="{81168AB1-B325-4D53-8075-ECE7431162EE}" type="pres">
      <dgm:prSet presAssocID="{C3F16334-716B-4EC9-AC8F-33CB0A41F4DC}" presName="hierChild4" presStyleCnt="0"/>
      <dgm:spPr/>
    </dgm:pt>
    <dgm:pt modelId="{08826787-B482-4413-9B95-82A6DCB3ED20}" type="pres">
      <dgm:prSet presAssocID="{C3F16334-716B-4EC9-AC8F-33CB0A41F4DC}" presName="hierChild5" presStyleCnt="0"/>
      <dgm:spPr/>
    </dgm:pt>
    <dgm:pt modelId="{899157FD-DFBE-4822-A9C0-859E7FC39F87}" type="pres">
      <dgm:prSet presAssocID="{AA720C8C-8633-4652-9A47-626320FDC510}" presName="Name28" presStyleLbl="parChTrans1D4" presStyleIdx="1" presStyleCnt="2"/>
      <dgm:spPr/>
      <dgm:t>
        <a:bodyPr/>
        <a:lstStyle/>
        <a:p>
          <a:endParaRPr lang="es-ES"/>
        </a:p>
      </dgm:t>
    </dgm:pt>
    <dgm:pt modelId="{C76E0133-4509-44F9-8315-180576A99F85}" type="pres">
      <dgm:prSet presAssocID="{7E86B466-DD31-4B89-ADDF-3B583B1724ED}" presName="hierRoot2" presStyleCnt="0">
        <dgm:presLayoutVars>
          <dgm:hierBranch val="init"/>
        </dgm:presLayoutVars>
      </dgm:prSet>
      <dgm:spPr/>
    </dgm:pt>
    <dgm:pt modelId="{4FF49ED5-BF78-4D97-9A4F-76DA6BEEF718}" type="pres">
      <dgm:prSet presAssocID="{7E86B466-DD31-4B89-ADDF-3B583B1724ED}" presName="rootComposite2" presStyleCnt="0"/>
      <dgm:spPr/>
    </dgm:pt>
    <dgm:pt modelId="{1E4D2BCE-43E2-463B-8C36-D1AA16A5C4CB}" type="pres">
      <dgm:prSet presAssocID="{7E86B466-DD31-4B89-ADDF-3B583B1724ED}" presName="rootText2" presStyleLbl="alignAcc1" presStyleIdx="0" presStyleCnt="0" custLinFactY="-37584" custLinFactNeighborX="2301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B26C6F-031C-4474-A300-88A4EBBECDD9}" type="pres">
      <dgm:prSet presAssocID="{7E86B466-DD31-4B89-ADDF-3B583B1724ED}" presName="topArc2" presStyleLbl="parChTrans1D1" presStyleIdx="18" presStyleCnt="22"/>
      <dgm:spPr/>
    </dgm:pt>
    <dgm:pt modelId="{E4E1BC69-5428-4E63-B8D1-35C448DD85E8}" type="pres">
      <dgm:prSet presAssocID="{7E86B466-DD31-4B89-ADDF-3B583B1724ED}" presName="bottomArc2" presStyleLbl="parChTrans1D1" presStyleIdx="19" presStyleCnt="22"/>
      <dgm:spPr/>
    </dgm:pt>
    <dgm:pt modelId="{068B7AE4-9F45-4CC0-AAB9-ACB0A7A68012}" type="pres">
      <dgm:prSet presAssocID="{7E86B466-DD31-4B89-ADDF-3B583B1724ED}" presName="topConnNode2" presStyleLbl="node4" presStyleIdx="0" presStyleCnt="0"/>
      <dgm:spPr/>
      <dgm:t>
        <a:bodyPr/>
        <a:lstStyle/>
        <a:p>
          <a:endParaRPr lang="es-ES"/>
        </a:p>
      </dgm:t>
    </dgm:pt>
    <dgm:pt modelId="{73000AA3-D5E1-4B98-9724-3540EAAB9ACD}" type="pres">
      <dgm:prSet presAssocID="{7E86B466-DD31-4B89-ADDF-3B583B1724ED}" presName="hierChild4" presStyleCnt="0"/>
      <dgm:spPr/>
    </dgm:pt>
    <dgm:pt modelId="{B7BE9D76-1A96-42DC-98C8-C9A8C3A8D6C6}" type="pres">
      <dgm:prSet presAssocID="{7E86B466-DD31-4B89-ADDF-3B583B1724ED}" presName="hierChild5" presStyleCnt="0"/>
      <dgm:spPr/>
    </dgm:pt>
    <dgm:pt modelId="{2F88FDF8-2EE4-43D8-B653-D2694ADDEA16}" type="pres">
      <dgm:prSet presAssocID="{7098F0E1-4881-4487-9BAB-023333A43E71}" presName="hierChild5" presStyleCnt="0"/>
      <dgm:spPr/>
    </dgm:pt>
    <dgm:pt modelId="{608D93EF-A1BE-4A1D-9EB1-444556F766E2}" type="pres">
      <dgm:prSet presAssocID="{E3E5A752-2FD5-4A3D-83BC-D53E493290CE}" presName="hierChild5" presStyleCnt="0"/>
      <dgm:spPr/>
    </dgm:pt>
    <dgm:pt modelId="{1E810328-A493-409D-BAC8-A0828A50D4BB}" type="pres">
      <dgm:prSet presAssocID="{F3FD8E1C-CF5A-4F46-B9F8-1A06F8DF1C5C}" presName="Name101" presStyleLbl="parChTrans1D3" presStyleIdx="6" presStyleCnt="7"/>
      <dgm:spPr/>
      <dgm:t>
        <a:bodyPr/>
        <a:lstStyle/>
        <a:p>
          <a:endParaRPr lang="es-ES"/>
        </a:p>
      </dgm:t>
    </dgm:pt>
    <dgm:pt modelId="{DDD20A62-E3FF-4983-9E58-DC406BAD8EBE}" type="pres">
      <dgm:prSet presAssocID="{CC521B0E-992C-46DD-B023-866F5D20D77D}" presName="hierRoot3" presStyleCnt="0">
        <dgm:presLayoutVars>
          <dgm:hierBranch val="init"/>
        </dgm:presLayoutVars>
      </dgm:prSet>
      <dgm:spPr/>
    </dgm:pt>
    <dgm:pt modelId="{1FCA1524-398C-4987-9064-DBA62ACE205D}" type="pres">
      <dgm:prSet presAssocID="{CC521B0E-992C-46DD-B023-866F5D20D77D}" presName="rootComposite3" presStyleCnt="0"/>
      <dgm:spPr/>
    </dgm:pt>
    <dgm:pt modelId="{CA2C5926-F768-4221-A84D-156B2278D70D}" type="pres">
      <dgm:prSet presAssocID="{CC521B0E-992C-46DD-B023-866F5D20D77D}" presName="rootText3" presStyleLbl="alignAcc1" presStyleIdx="0" presStyleCnt="0" custScaleX="132055" custLinFactNeighborY="-33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D56470-4E53-42D5-841B-4324D05AECF9}" type="pres">
      <dgm:prSet presAssocID="{CC521B0E-992C-46DD-B023-866F5D20D77D}" presName="topArc3" presStyleLbl="parChTrans1D1" presStyleIdx="20" presStyleCnt="22"/>
      <dgm:spPr/>
    </dgm:pt>
    <dgm:pt modelId="{44324C62-385F-42A5-9630-E771821D4B2C}" type="pres">
      <dgm:prSet presAssocID="{CC521B0E-992C-46DD-B023-866F5D20D77D}" presName="bottomArc3" presStyleLbl="parChTrans1D1" presStyleIdx="21" presStyleCnt="22"/>
      <dgm:spPr/>
    </dgm:pt>
    <dgm:pt modelId="{45B9F213-9106-4168-96FB-DD6283D1C7BC}" type="pres">
      <dgm:prSet presAssocID="{CC521B0E-992C-46DD-B023-866F5D20D77D}" presName="topConnNode3" presStyleLbl="asst2" presStyleIdx="0" presStyleCnt="0"/>
      <dgm:spPr/>
      <dgm:t>
        <a:bodyPr/>
        <a:lstStyle/>
        <a:p>
          <a:endParaRPr lang="es-ES"/>
        </a:p>
      </dgm:t>
    </dgm:pt>
    <dgm:pt modelId="{C2F29B33-A3BA-47EB-84D8-CD8837304A07}" type="pres">
      <dgm:prSet presAssocID="{CC521B0E-992C-46DD-B023-866F5D20D77D}" presName="hierChild6" presStyleCnt="0"/>
      <dgm:spPr/>
    </dgm:pt>
    <dgm:pt modelId="{FE572325-E097-43EF-B89A-80934D8CC42F}" type="pres">
      <dgm:prSet presAssocID="{CC521B0E-992C-46DD-B023-866F5D20D77D}" presName="hierChild7" presStyleCnt="0"/>
      <dgm:spPr/>
    </dgm:pt>
    <dgm:pt modelId="{99D7B9B7-F1C6-4A98-9EF5-5C2B815E727E}" type="pres">
      <dgm:prSet presAssocID="{8F5C1D81-3B00-420C-9B23-51143063E749}" presName="hierChild3" presStyleCnt="0"/>
      <dgm:spPr/>
    </dgm:pt>
  </dgm:ptLst>
  <dgm:cxnLst>
    <dgm:cxn modelId="{BABC7382-1083-4A57-9EFD-FB1E0146CD4F}" type="presOf" srcId="{C3F16334-716B-4EC9-AC8F-33CB0A41F4DC}" destId="{0584D643-32E8-4F71-93F4-C0CE75DF229E}" srcOrd="1" destOrd="0" presId="urn:microsoft.com/office/officeart/2008/layout/HalfCircleOrganizationChart"/>
    <dgm:cxn modelId="{40DB2EE3-3F38-4F78-B581-F86F2257BCE4}" type="presOf" srcId="{4622C3C4-E7C4-438A-A7A7-8885C52E8D01}" destId="{55DEF2A3-DA05-4A7B-A5C4-55D4CFF08A4E}" srcOrd="0" destOrd="0" presId="urn:microsoft.com/office/officeart/2008/layout/HalfCircleOrganizationChart"/>
    <dgm:cxn modelId="{EEF50744-B1CB-4E89-963C-D19FF10AB5BD}" type="presOf" srcId="{F3FD8E1C-CF5A-4F46-B9F8-1A06F8DF1C5C}" destId="{1E810328-A493-409D-BAC8-A0828A50D4BB}" srcOrd="0" destOrd="0" presId="urn:microsoft.com/office/officeart/2008/layout/HalfCircleOrganizationChart"/>
    <dgm:cxn modelId="{90B5D67C-2C07-4431-BE4C-10A3B4AD15D5}" type="presOf" srcId="{CC521B0E-992C-46DD-B023-866F5D20D77D}" destId="{45B9F213-9106-4168-96FB-DD6283D1C7BC}" srcOrd="1" destOrd="0" presId="urn:microsoft.com/office/officeart/2008/layout/HalfCircleOrganizationChart"/>
    <dgm:cxn modelId="{69E71DA2-19A2-4C21-BEAA-32D7B57085D9}" type="presOf" srcId="{7E86B466-DD31-4B89-ADDF-3B583B1724ED}" destId="{068B7AE4-9F45-4CC0-AAB9-ACB0A7A68012}" srcOrd="1" destOrd="0" presId="urn:microsoft.com/office/officeart/2008/layout/HalfCircleOrganizationChart"/>
    <dgm:cxn modelId="{345C8D0F-F78F-4A7F-B7E3-F45BEFF04D81}" type="presOf" srcId="{7E86B466-DD31-4B89-ADDF-3B583B1724ED}" destId="{1E4D2BCE-43E2-463B-8C36-D1AA16A5C4CB}" srcOrd="0" destOrd="0" presId="urn:microsoft.com/office/officeart/2008/layout/HalfCircleOrganizationChart"/>
    <dgm:cxn modelId="{D0ABF43F-AEE3-4D7B-AAE4-A1940F6E561B}" type="presOf" srcId="{75F71A3A-F793-46ED-ADCC-F0B65F1BA9DB}" destId="{D193389D-A370-447D-A077-0276E9266A00}" srcOrd="0" destOrd="0" presId="urn:microsoft.com/office/officeart/2008/layout/HalfCircleOrganizationChart"/>
    <dgm:cxn modelId="{0A915957-2FF7-4E0D-88B2-129AFFD99309}" type="presOf" srcId="{F5219649-8076-4DEF-B8BF-60102D97D794}" destId="{4BA2568E-99AD-4D42-84E8-A359419BCAC2}" srcOrd="0" destOrd="0" presId="urn:microsoft.com/office/officeart/2008/layout/HalfCircleOrganizationChart"/>
    <dgm:cxn modelId="{732BC1FA-E759-432D-8E66-2DE9B5F1E4D6}" type="presOf" srcId="{999F87F4-6EA3-405A-AD92-CB010A4F1CB3}" destId="{11C58A40-2931-473A-849E-0426F624C31A}" srcOrd="0" destOrd="0" presId="urn:microsoft.com/office/officeart/2008/layout/HalfCircleOrganizationChart"/>
    <dgm:cxn modelId="{F04B2251-B00F-42AE-BF66-2F4303E22CA4}" type="presOf" srcId="{F336EC11-AC14-4F19-A4C0-C664B94F58ED}" destId="{8BBF0B62-5EAD-4033-B04B-E25710B26D18}" srcOrd="1" destOrd="0" presId="urn:microsoft.com/office/officeart/2008/layout/HalfCircleOrganizationChart"/>
    <dgm:cxn modelId="{00E10070-77BD-400B-B69D-33FA48474961}" type="presOf" srcId="{AA720C8C-8633-4652-9A47-626320FDC510}" destId="{899157FD-DFBE-4822-A9C0-859E7FC39F87}" srcOrd="0" destOrd="0" presId="urn:microsoft.com/office/officeart/2008/layout/HalfCircleOrganizationChart"/>
    <dgm:cxn modelId="{3758354A-4A3F-4785-9C9B-9F64613CEFA7}" type="presOf" srcId="{42981973-FFD0-493A-8DA5-2C92658B17F0}" destId="{F8E9B381-D6C0-4A35-87EE-F115A973848B}" srcOrd="0" destOrd="0" presId="urn:microsoft.com/office/officeart/2008/layout/HalfCircleOrganizationChart"/>
    <dgm:cxn modelId="{F9BB17A4-6F00-42F9-AF42-8E5E312BF756}" srcId="{8F5C1D81-3B00-420C-9B23-51143063E749}" destId="{E3E5A752-2FD5-4A3D-83BC-D53E493290CE}" srcOrd="0" destOrd="0" parTransId="{75F71A3A-F793-46ED-ADCC-F0B65F1BA9DB}" sibTransId="{8BFA0E0F-B1B7-4D9B-84CB-2610003A63F8}"/>
    <dgm:cxn modelId="{331AB230-E8D6-42B4-BCB9-563C321D0FDD}" type="presOf" srcId="{F5219649-8076-4DEF-B8BF-60102D97D794}" destId="{7685116C-BFED-41CD-9554-EDDD3B8F2701}" srcOrd="1" destOrd="0" presId="urn:microsoft.com/office/officeart/2008/layout/HalfCircleOrganizationChart"/>
    <dgm:cxn modelId="{E35F2387-7A8F-4999-B61F-F74328C90AEB}" srcId="{E3E5A752-2FD5-4A3D-83BC-D53E493290CE}" destId="{CC521B0E-992C-46DD-B023-866F5D20D77D}" srcOrd="0" destOrd="0" parTransId="{F3FD8E1C-CF5A-4F46-B9F8-1A06F8DF1C5C}" sibTransId="{B6220544-7EBF-4FFF-9308-8E7007B22898}"/>
    <dgm:cxn modelId="{5BBD5255-F3DF-4422-B459-2CE23026F28A}" type="presOf" srcId="{8F5C1D81-3B00-420C-9B23-51143063E749}" destId="{D50D7441-B0DC-4AE7-AB49-82597459CC2C}" srcOrd="1" destOrd="0" presId="urn:microsoft.com/office/officeart/2008/layout/HalfCircleOrganizationChart"/>
    <dgm:cxn modelId="{EE87E176-B8E2-44DC-AE4D-C0AC392CBDFE}" srcId="{E3E5A752-2FD5-4A3D-83BC-D53E493290CE}" destId="{7098F0E1-4881-4487-9BAB-023333A43E71}" srcOrd="6" destOrd="0" parTransId="{6BF6D0B5-B761-4A9B-BDCB-231E8DB1DEDF}" sibTransId="{0E83CF48-C6BA-4EB0-8B28-F5926699C091}"/>
    <dgm:cxn modelId="{DEE37D6F-E415-40AB-8982-0656A434D305}" srcId="{E3E5A752-2FD5-4A3D-83BC-D53E493290CE}" destId="{4622C3C4-E7C4-438A-A7A7-8885C52E8D01}" srcOrd="1" destOrd="0" parTransId="{999F87F4-6EA3-405A-AD92-CB010A4F1CB3}" sibTransId="{E87807F1-6458-469A-A38C-F0998908CC7E}"/>
    <dgm:cxn modelId="{FB3503C2-B376-4553-A3C8-D5B39A651948}" type="presOf" srcId="{4622C3C4-E7C4-438A-A7A7-8885C52E8D01}" destId="{067576EF-78ED-4DEB-AF0B-8D933473DBE0}" srcOrd="1" destOrd="0" presId="urn:microsoft.com/office/officeart/2008/layout/HalfCircleOrganizationChart"/>
    <dgm:cxn modelId="{3629CD8D-C3F3-45F5-94DF-CC702FA7E2DE}" type="presOf" srcId="{E3E5A752-2FD5-4A3D-83BC-D53E493290CE}" destId="{8531D7BD-C3EC-4FEB-87D4-3B36FF0D7C06}" srcOrd="1" destOrd="0" presId="urn:microsoft.com/office/officeart/2008/layout/HalfCircleOrganizationChart"/>
    <dgm:cxn modelId="{E7392B6D-7F68-437E-AE47-A56425F6C0C3}" srcId="{7098F0E1-4881-4487-9BAB-023333A43E71}" destId="{7E86B466-DD31-4B89-ADDF-3B583B1724ED}" srcOrd="1" destOrd="0" parTransId="{AA720C8C-8633-4652-9A47-626320FDC510}" sibTransId="{6178004B-B194-43B1-AA4A-1B07FC57EACB}"/>
    <dgm:cxn modelId="{1A328138-F3D7-4A6C-B12C-80748CA47DBD}" srcId="{E3E5A752-2FD5-4A3D-83BC-D53E493290CE}" destId="{9420F39A-0C25-40D6-9F15-1421574F81EE}" srcOrd="3" destOrd="0" parTransId="{EFC0E6E6-38CD-406B-8BDA-0FF1E2D5AE2A}" sibTransId="{A419A8AF-4E57-452E-8075-005EDC4D9D19}"/>
    <dgm:cxn modelId="{FF2544CD-E280-48ED-B7EC-47A7695A8865}" srcId="{E3E5A752-2FD5-4A3D-83BC-D53E493290CE}" destId="{AB7E73C3-162F-4A9E-92A7-DD0A2CD72F2C}" srcOrd="4" destOrd="0" parTransId="{1BC412B7-A959-4024-8AAE-632D72DA7B15}" sibTransId="{B71E3C05-4DE1-4ABC-B6DE-8A29F840A4B1}"/>
    <dgm:cxn modelId="{9FDDD203-643B-4476-8B61-0C05C498686A}" srcId="{E3E5A752-2FD5-4A3D-83BC-D53E493290CE}" destId="{F336EC11-AC14-4F19-A4C0-C664B94F58ED}" srcOrd="2" destOrd="0" parTransId="{BB5F8099-59CC-4883-8A04-0710276565EE}" sibTransId="{E291BF52-2A57-45F4-97EE-65F2CE7833C4}"/>
    <dgm:cxn modelId="{E0120F46-901E-4E9A-8A0F-D935F64C36AF}" type="presOf" srcId="{C3F16334-716B-4EC9-AC8F-33CB0A41F4DC}" destId="{29444D56-E1CC-4761-B430-06C93943D558}" srcOrd="0" destOrd="0" presId="urn:microsoft.com/office/officeart/2008/layout/HalfCircleOrganizationChart"/>
    <dgm:cxn modelId="{D83146E6-56C0-471D-A015-B03F373A0C8B}" type="presOf" srcId="{7098F0E1-4881-4487-9BAB-023333A43E71}" destId="{9268C877-7CC7-4639-B1D0-29AD1FABB94F}" srcOrd="1" destOrd="0" presId="urn:microsoft.com/office/officeart/2008/layout/HalfCircleOrganizationChart"/>
    <dgm:cxn modelId="{D0CF4BD5-8FA7-4C59-8F99-425792AF04DA}" type="presOf" srcId="{3BA48DA8-17D2-4C3D-8142-3A4AA0697AE8}" destId="{3268DB3D-B460-4B0A-A2E0-49ADD76DB95A}" srcOrd="0" destOrd="0" presId="urn:microsoft.com/office/officeart/2008/layout/HalfCircleOrganizationChart"/>
    <dgm:cxn modelId="{4B594E09-673C-4CD7-942F-9A6A4EFDAE3F}" srcId="{7098F0E1-4881-4487-9BAB-023333A43E71}" destId="{C3F16334-716B-4EC9-AC8F-33CB0A41F4DC}" srcOrd="0" destOrd="0" parTransId="{581AAC29-594D-4DAE-9EF6-5D6B2B921339}" sibTransId="{CEC5F38A-E6D9-4382-9A7F-D02E18864995}"/>
    <dgm:cxn modelId="{1EC5714F-91AC-4152-88AC-CE7F95769F44}" type="presOf" srcId="{9420F39A-0C25-40D6-9F15-1421574F81EE}" destId="{1BCED114-4A79-4FA4-89C6-12A848DDBD95}" srcOrd="0" destOrd="0" presId="urn:microsoft.com/office/officeart/2008/layout/HalfCircleOrganizationChart"/>
    <dgm:cxn modelId="{CDB63AF1-7367-4E48-91A5-200D69F1629C}" srcId="{E3E5A752-2FD5-4A3D-83BC-D53E493290CE}" destId="{F5219649-8076-4DEF-B8BF-60102D97D794}" srcOrd="5" destOrd="0" parTransId="{42981973-FFD0-493A-8DA5-2C92658B17F0}" sibTransId="{11C8DF86-F423-46ED-8B92-BB84AA4B0E74}"/>
    <dgm:cxn modelId="{4B5566F7-E2A6-4579-AF6F-AF143D8D8088}" type="presOf" srcId="{581AAC29-594D-4DAE-9EF6-5D6B2B921339}" destId="{9745E90F-5ED4-44A8-9DC1-EDD37ECDB955}" srcOrd="0" destOrd="0" presId="urn:microsoft.com/office/officeart/2008/layout/HalfCircleOrganizationChart"/>
    <dgm:cxn modelId="{7489B1C1-3458-4DE8-A278-218469900BB8}" type="presOf" srcId="{CC521B0E-992C-46DD-B023-866F5D20D77D}" destId="{CA2C5926-F768-4221-A84D-156B2278D70D}" srcOrd="0" destOrd="0" presId="urn:microsoft.com/office/officeart/2008/layout/HalfCircleOrganizationChart"/>
    <dgm:cxn modelId="{1E81BD43-EDBD-4DD6-99D9-C2CD76A3E5AC}" type="presOf" srcId="{6BF6D0B5-B761-4A9B-BDCB-231E8DB1DEDF}" destId="{05D5FE4B-C2A4-4258-A634-4422F0273B2C}" srcOrd="0" destOrd="0" presId="urn:microsoft.com/office/officeart/2008/layout/HalfCircleOrganizationChart"/>
    <dgm:cxn modelId="{417FEE6D-E240-4633-8D8C-3D272EA8FC09}" type="presOf" srcId="{EFC0E6E6-38CD-406B-8BDA-0FF1E2D5AE2A}" destId="{95E92C13-3924-4B40-BD16-86FFE494CCC0}" srcOrd="0" destOrd="0" presId="urn:microsoft.com/office/officeart/2008/layout/HalfCircleOrganizationChart"/>
    <dgm:cxn modelId="{36BA4EA4-7CE5-4360-B2FD-E795EDC5A412}" type="presOf" srcId="{AB7E73C3-162F-4A9E-92A7-DD0A2CD72F2C}" destId="{CE7B204D-15E2-4A43-BEFF-C9E727727E17}" srcOrd="1" destOrd="0" presId="urn:microsoft.com/office/officeart/2008/layout/HalfCircleOrganizationChart"/>
    <dgm:cxn modelId="{3D5DAF6E-7893-474E-BC61-6DCCD29AF248}" type="presOf" srcId="{BB5F8099-59CC-4883-8A04-0710276565EE}" destId="{FF9653CC-EA1E-4EB4-B8EE-2B358E0DC446}" srcOrd="0" destOrd="0" presId="urn:microsoft.com/office/officeart/2008/layout/HalfCircleOrganizationChart"/>
    <dgm:cxn modelId="{08CAD597-DEF0-4685-B912-316D96DBEF1A}" srcId="{3BA48DA8-17D2-4C3D-8142-3A4AA0697AE8}" destId="{8F5C1D81-3B00-420C-9B23-51143063E749}" srcOrd="0" destOrd="0" parTransId="{B4D1B486-4F2C-4E38-8D80-837E448D02D3}" sibTransId="{876C0E41-0066-445D-94D3-5BC05D12EB0C}"/>
    <dgm:cxn modelId="{1E97C30B-D4E5-4901-963B-58805E387C30}" type="presOf" srcId="{F336EC11-AC14-4F19-A4C0-C664B94F58ED}" destId="{3CF9F0D6-C6BB-4BCC-888B-43BB6F13A643}" srcOrd="0" destOrd="0" presId="urn:microsoft.com/office/officeart/2008/layout/HalfCircleOrganizationChart"/>
    <dgm:cxn modelId="{E6FFB3EE-72EB-4A6D-BFB4-895D18514903}" type="presOf" srcId="{9420F39A-0C25-40D6-9F15-1421574F81EE}" destId="{DDEFCD97-861D-4E3D-85A8-14A340A57DFC}" srcOrd="1" destOrd="0" presId="urn:microsoft.com/office/officeart/2008/layout/HalfCircleOrganizationChart"/>
    <dgm:cxn modelId="{CE136AE4-73A5-4AFC-BCCF-6714C43F9115}" type="presOf" srcId="{E3E5A752-2FD5-4A3D-83BC-D53E493290CE}" destId="{42E03261-C89C-4A54-9BBE-681E49BEB39D}" srcOrd="0" destOrd="0" presId="urn:microsoft.com/office/officeart/2008/layout/HalfCircleOrganizationChart"/>
    <dgm:cxn modelId="{E651C6DE-A47C-40B6-96AA-F5DADCA7E4EB}" type="presOf" srcId="{1BC412B7-A959-4024-8AAE-632D72DA7B15}" destId="{D3F91061-204D-4A6F-8824-FDD0568E4D30}" srcOrd="0" destOrd="0" presId="urn:microsoft.com/office/officeart/2008/layout/HalfCircleOrganizationChart"/>
    <dgm:cxn modelId="{29C39A8D-19F0-4441-98D8-54D87D93F331}" type="presOf" srcId="{AB7E73C3-162F-4A9E-92A7-DD0A2CD72F2C}" destId="{2D9AF22A-3860-4E4D-9597-3A968D4798AD}" srcOrd="0" destOrd="0" presId="urn:microsoft.com/office/officeart/2008/layout/HalfCircleOrganizationChart"/>
    <dgm:cxn modelId="{56D83C27-0544-4B5B-85AF-094AA1989EC8}" type="presOf" srcId="{7098F0E1-4881-4487-9BAB-023333A43E71}" destId="{93136F9D-CF87-4822-99BF-ABA6C4D4EBCC}" srcOrd="0" destOrd="0" presId="urn:microsoft.com/office/officeart/2008/layout/HalfCircleOrganizationChart"/>
    <dgm:cxn modelId="{6B3860DD-A77A-4D10-8C45-A59391612705}" type="presOf" srcId="{8F5C1D81-3B00-420C-9B23-51143063E749}" destId="{6071CD84-AD55-449C-BAAB-EA42F7FF694E}" srcOrd="0" destOrd="0" presId="urn:microsoft.com/office/officeart/2008/layout/HalfCircleOrganizationChart"/>
    <dgm:cxn modelId="{5D0119F8-A0CD-4162-86E3-BA75A63D377A}" type="presParOf" srcId="{3268DB3D-B460-4B0A-A2E0-49ADD76DB95A}" destId="{0789A910-B2CC-4143-8623-399A5552B969}" srcOrd="0" destOrd="0" presId="urn:microsoft.com/office/officeart/2008/layout/HalfCircleOrganizationChart"/>
    <dgm:cxn modelId="{803EF0F2-73A5-4046-B68A-6BD65507095D}" type="presParOf" srcId="{0789A910-B2CC-4143-8623-399A5552B969}" destId="{97E439A1-E91F-4A63-9C70-2F53225AF1E8}" srcOrd="0" destOrd="0" presId="urn:microsoft.com/office/officeart/2008/layout/HalfCircleOrganizationChart"/>
    <dgm:cxn modelId="{087C039E-1607-41D6-85CE-D257053E0ABF}" type="presParOf" srcId="{97E439A1-E91F-4A63-9C70-2F53225AF1E8}" destId="{6071CD84-AD55-449C-BAAB-EA42F7FF694E}" srcOrd="0" destOrd="0" presId="urn:microsoft.com/office/officeart/2008/layout/HalfCircleOrganizationChart"/>
    <dgm:cxn modelId="{4932DB5D-848D-49AF-931D-BCD7586F567A}" type="presParOf" srcId="{97E439A1-E91F-4A63-9C70-2F53225AF1E8}" destId="{EF638285-A42D-4355-8095-212F9BF30426}" srcOrd="1" destOrd="0" presId="urn:microsoft.com/office/officeart/2008/layout/HalfCircleOrganizationChart"/>
    <dgm:cxn modelId="{624B7ED7-D547-444F-AA08-57288A01D377}" type="presParOf" srcId="{97E439A1-E91F-4A63-9C70-2F53225AF1E8}" destId="{13E730E5-D915-45AF-9921-A817EAB84E9E}" srcOrd="2" destOrd="0" presId="urn:microsoft.com/office/officeart/2008/layout/HalfCircleOrganizationChart"/>
    <dgm:cxn modelId="{97FF84AF-2EC5-4DD2-BB68-994E84A8ED18}" type="presParOf" srcId="{97E439A1-E91F-4A63-9C70-2F53225AF1E8}" destId="{D50D7441-B0DC-4AE7-AB49-82597459CC2C}" srcOrd="3" destOrd="0" presId="urn:microsoft.com/office/officeart/2008/layout/HalfCircleOrganizationChart"/>
    <dgm:cxn modelId="{150E44C1-6807-4787-8073-08436C33C6B4}" type="presParOf" srcId="{0789A910-B2CC-4143-8623-399A5552B969}" destId="{7A2235CF-C3D1-47B0-8B95-EB3F0F964D6D}" srcOrd="1" destOrd="0" presId="urn:microsoft.com/office/officeart/2008/layout/HalfCircleOrganizationChart"/>
    <dgm:cxn modelId="{9C9FB864-A66A-4CF2-9E55-392BC61F9B8D}" type="presParOf" srcId="{7A2235CF-C3D1-47B0-8B95-EB3F0F964D6D}" destId="{D193389D-A370-447D-A077-0276E9266A00}" srcOrd="0" destOrd="0" presId="urn:microsoft.com/office/officeart/2008/layout/HalfCircleOrganizationChart"/>
    <dgm:cxn modelId="{112F4B31-1B32-4C94-95B1-CA39C22ECA84}" type="presParOf" srcId="{7A2235CF-C3D1-47B0-8B95-EB3F0F964D6D}" destId="{3ED6224B-B037-4916-953B-572B3DF88748}" srcOrd="1" destOrd="0" presId="urn:microsoft.com/office/officeart/2008/layout/HalfCircleOrganizationChart"/>
    <dgm:cxn modelId="{2090E4A2-E2BB-4906-A345-979B0ECB5822}" type="presParOf" srcId="{3ED6224B-B037-4916-953B-572B3DF88748}" destId="{07927E19-5E1A-4045-9A87-3D7216CD0446}" srcOrd="0" destOrd="0" presId="urn:microsoft.com/office/officeart/2008/layout/HalfCircleOrganizationChart"/>
    <dgm:cxn modelId="{94BF39AD-BD3C-46A0-A004-70469A68C284}" type="presParOf" srcId="{07927E19-5E1A-4045-9A87-3D7216CD0446}" destId="{42E03261-C89C-4A54-9BBE-681E49BEB39D}" srcOrd="0" destOrd="0" presId="urn:microsoft.com/office/officeart/2008/layout/HalfCircleOrganizationChart"/>
    <dgm:cxn modelId="{04946361-7DBA-4DB6-8776-27E0F84FA920}" type="presParOf" srcId="{07927E19-5E1A-4045-9A87-3D7216CD0446}" destId="{258055C4-4C91-4BCA-BDBB-F0B68F4A1CF3}" srcOrd="1" destOrd="0" presId="urn:microsoft.com/office/officeart/2008/layout/HalfCircleOrganizationChart"/>
    <dgm:cxn modelId="{98130694-E467-49A6-91A3-B4DB87C0F7DC}" type="presParOf" srcId="{07927E19-5E1A-4045-9A87-3D7216CD0446}" destId="{61E893E6-712A-478D-9752-6A592EE0C6B5}" srcOrd="2" destOrd="0" presId="urn:microsoft.com/office/officeart/2008/layout/HalfCircleOrganizationChart"/>
    <dgm:cxn modelId="{C61383D8-9826-4122-BC6F-CA475B758B19}" type="presParOf" srcId="{07927E19-5E1A-4045-9A87-3D7216CD0446}" destId="{8531D7BD-C3EC-4FEB-87D4-3B36FF0D7C06}" srcOrd="3" destOrd="0" presId="urn:microsoft.com/office/officeart/2008/layout/HalfCircleOrganizationChart"/>
    <dgm:cxn modelId="{35F6FC79-F3C9-4419-9CD3-2762DE104E81}" type="presParOf" srcId="{3ED6224B-B037-4916-953B-572B3DF88748}" destId="{F5770F83-E6D4-4A46-B6ED-B1196800B212}" srcOrd="1" destOrd="0" presId="urn:microsoft.com/office/officeart/2008/layout/HalfCircleOrganizationChart"/>
    <dgm:cxn modelId="{67E341F6-9F5D-4D4C-BE70-F1C676686CF5}" type="presParOf" srcId="{F5770F83-E6D4-4A46-B6ED-B1196800B212}" destId="{11C58A40-2931-473A-849E-0426F624C31A}" srcOrd="0" destOrd="0" presId="urn:microsoft.com/office/officeart/2008/layout/HalfCircleOrganizationChart"/>
    <dgm:cxn modelId="{8172B78D-9B91-45C9-ABD1-69D731CF582C}" type="presParOf" srcId="{F5770F83-E6D4-4A46-B6ED-B1196800B212}" destId="{A0F003F9-68D0-4881-AA41-1653A34DDF75}" srcOrd="1" destOrd="0" presId="urn:microsoft.com/office/officeart/2008/layout/HalfCircleOrganizationChart"/>
    <dgm:cxn modelId="{F6B334B6-46B6-4C73-AD6C-3860FAF1E35B}" type="presParOf" srcId="{A0F003F9-68D0-4881-AA41-1653A34DDF75}" destId="{4C015760-54DF-4FAD-996A-898107A17B1A}" srcOrd="0" destOrd="0" presId="urn:microsoft.com/office/officeart/2008/layout/HalfCircleOrganizationChart"/>
    <dgm:cxn modelId="{B6D2967C-CBE5-4A1C-871A-86DB42F620E8}" type="presParOf" srcId="{4C015760-54DF-4FAD-996A-898107A17B1A}" destId="{55DEF2A3-DA05-4A7B-A5C4-55D4CFF08A4E}" srcOrd="0" destOrd="0" presId="urn:microsoft.com/office/officeart/2008/layout/HalfCircleOrganizationChart"/>
    <dgm:cxn modelId="{7BC77ED1-E91A-4261-A1DA-C70B53D695DF}" type="presParOf" srcId="{4C015760-54DF-4FAD-996A-898107A17B1A}" destId="{58E77D09-A312-4206-9F1D-68647A7D85ED}" srcOrd="1" destOrd="0" presId="urn:microsoft.com/office/officeart/2008/layout/HalfCircleOrganizationChart"/>
    <dgm:cxn modelId="{265D333C-6AA6-4F59-BE8D-2DDD5B8C2DFD}" type="presParOf" srcId="{4C015760-54DF-4FAD-996A-898107A17B1A}" destId="{DD1F37CE-7DF1-4E4D-B9A7-06A11073061A}" srcOrd="2" destOrd="0" presId="urn:microsoft.com/office/officeart/2008/layout/HalfCircleOrganizationChart"/>
    <dgm:cxn modelId="{D4A040D1-5F64-4062-A152-4510F32EFE36}" type="presParOf" srcId="{4C015760-54DF-4FAD-996A-898107A17B1A}" destId="{067576EF-78ED-4DEB-AF0B-8D933473DBE0}" srcOrd="3" destOrd="0" presId="urn:microsoft.com/office/officeart/2008/layout/HalfCircleOrganizationChart"/>
    <dgm:cxn modelId="{979D08B3-75F5-400A-9ADC-C4AA6839C2F9}" type="presParOf" srcId="{A0F003F9-68D0-4881-AA41-1653A34DDF75}" destId="{EB6BA339-8714-4F4B-AC10-0B5601F9253F}" srcOrd="1" destOrd="0" presId="urn:microsoft.com/office/officeart/2008/layout/HalfCircleOrganizationChart"/>
    <dgm:cxn modelId="{4A597ED6-8C12-4A1A-B39E-DD9184C210AF}" type="presParOf" srcId="{A0F003F9-68D0-4881-AA41-1653A34DDF75}" destId="{910B56C1-EE66-4E03-ACE1-04C1ECD8F7E3}" srcOrd="2" destOrd="0" presId="urn:microsoft.com/office/officeart/2008/layout/HalfCircleOrganizationChart"/>
    <dgm:cxn modelId="{96552159-BBB8-468A-94F6-BC7B9215E586}" type="presParOf" srcId="{F5770F83-E6D4-4A46-B6ED-B1196800B212}" destId="{FF9653CC-EA1E-4EB4-B8EE-2B358E0DC446}" srcOrd="2" destOrd="0" presId="urn:microsoft.com/office/officeart/2008/layout/HalfCircleOrganizationChart"/>
    <dgm:cxn modelId="{B396DA8E-C247-45C0-A836-D1BD8CB1CDD4}" type="presParOf" srcId="{F5770F83-E6D4-4A46-B6ED-B1196800B212}" destId="{5D3DE11D-BB7E-4671-A9FD-D4878D4D2883}" srcOrd="3" destOrd="0" presId="urn:microsoft.com/office/officeart/2008/layout/HalfCircleOrganizationChart"/>
    <dgm:cxn modelId="{967FC610-D3A7-47B1-966B-C06F391890D0}" type="presParOf" srcId="{5D3DE11D-BB7E-4671-A9FD-D4878D4D2883}" destId="{DA42F1A9-FAA3-4A77-9DFC-DA13854ADE0A}" srcOrd="0" destOrd="0" presId="urn:microsoft.com/office/officeart/2008/layout/HalfCircleOrganizationChart"/>
    <dgm:cxn modelId="{C5C4ECCE-8360-4299-8E1B-93683E08ED1D}" type="presParOf" srcId="{DA42F1A9-FAA3-4A77-9DFC-DA13854ADE0A}" destId="{3CF9F0D6-C6BB-4BCC-888B-43BB6F13A643}" srcOrd="0" destOrd="0" presId="urn:microsoft.com/office/officeart/2008/layout/HalfCircleOrganizationChart"/>
    <dgm:cxn modelId="{4C90EB33-4F31-485B-B295-65C450F7849E}" type="presParOf" srcId="{DA42F1A9-FAA3-4A77-9DFC-DA13854ADE0A}" destId="{4A1ECD80-6BA2-41DB-BC5C-C002AF3EA55C}" srcOrd="1" destOrd="0" presId="urn:microsoft.com/office/officeart/2008/layout/HalfCircleOrganizationChart"/>
    <dgm:cxn modelId="{21128B01-6B7F-46D7-BE23-37D91EC1A155}" type="presParOf" srcId="{DA42F1A9-FAA3-4A77-9DFC-DA13854ADE0A}" destId="{A022A698-65F3-4BFF-944A-48FCBCD2A21F}" srcOrd="2" destOrd="0" presId="urn:microsoft.com/office/officeart/2008/layout/HalfCircleOrganizationChart"/>
    <dgm:cxn modelId="{EDA34D0A-ABEC-47EA-B702-254743D4C11B}" type="presParOf" srcId="{DA42F1A9-FAA3-4A77-9DFC-DA13854ADE0A}" destId="{8BBF0B62-5EAD-4033-B04B-E25710B26D18}" srcOrd="3" destOrd="0" presId="urn:microsoft.com/office/officeart/2008/layout/HalfCircleOrganizationChart"/>
    <dgm:cxn modelId="{7CF7D154-FBB2-4AFD-A39F-6798E9534462}" type="presParOf" srcId="{5D3DE11D-BB7E-4671-A9FD-D4878D4D2883}" destId="{BC1B0332-B46F-46B4-85EE-AB7ADEBBE242}" srcOrd="1" destOrd="0" presId="urn:microsoft.com/office/officeart/2008/layout/HalfCircleOrganizationChart"/>
    <dgm:cxn modelId="{421548DF-8CB6-4E6D-8BCF-1A822366B604}" type="presParOf" srcId="{5D3DE11D-BB7E-4671-A9FD-D4878D4D2883}" destId="{3B8AE579-493F-4476-B484-E13D9229F6DD}" srcOrd="2" destOrd="0" presId="urn:microsoft.com/office/officeart/2008/layout/HalfCircleOrganizationChart"/>
    <dgm:cxn modelId="{2F9C6587-83A4-44A6-9A5C-33BE5FB9475C}" type="presParOf" srcId="{F5770F83-E6D4-4A46-B6ED-B1196800B212}" destId="{95E92C13-3924-4B40-BD16-86FFE494CCC0}" srcOrd="4" destOrd="0" presId="urn:microsoft.com/office/officeart/2008/layout/HalfCircleOrganizationChart"/>
    <dgm:cxn modelId="{4D711206-E9C4-422A-BF03-4C344AD1F2F3}" type="presParOf" srcId="{F5770F83-E6D4-4A46-B6ED-B1196800B212}" destId="{6F71B798-1513-4B6B-A8AC-559436534391}" srcOrd="5" destOrd="0" presId="urn:microsoft.com/office/officeart/2008/layout/HalfCircleOrganizationChart"/>
    <dgm:cxn modelId="{3640D585-4AD1-4FC8-8854-344769BD34F2}" type="presParOf" srcId="{6F71B798-1513-4B6B-A8AC-559436534391}" destId="{84D47251-C894-46F6-9F5E-9B3E64F45DC1}" srcOrd="0" destOrd="0" presId="urn:microsoft.com/office/officeart/2008/layout/HalfCircleOrganizationChart"/>
    <dgm:cxn modelId="{EF4B0462-4242-4A86-8C04-68C8DE689CAD}" type="presParOf" srcId="{84D47251-C894-46F6-9F5E-9B3E64F45DC1}" destId="{1BCED114-4A79-4FA4-89C6-12A848DDBD95}" srcOrd="0" destOrd="0" presId="urn:microsoft.com/office/officeart/2008/layout/HalfCircleOrganizationChart"/>
    <dgm:cxn modelId="{8EA58BBD-E57D-4423-9F1C-E3819EF28A71}" type="presParOf" srcId="{84D47251-C894-46F6-9F5E-9B3E64F45DC1}" destId="{9E5C1A4E-B690-45FB-8E98-2FD9C4792F8D}" srcOrd="1" destOrd="0" presId="urn:microsoft.com/office/officeart/2008/layout/HalfCircleOrganizationChart"/>
    <dgm:cxn modelId="{BF1C35C3-EBAA-44EF-9D84-0F5C5DC9235B}" type="presParOf" srcId="{84D47251-C894-46F6-9F5E-9B3E64F45DC1}" destId="{ADBC673C-3A5B-4B14-BDF2-897ED3CD887B}" srcOrd="2" destOrd="0" presId="urn:microsoft.com/office/officeart/2008/layout/HalfCircleOrganizationChart"/>
    <dgm:cxn modelId="{FCF0D6EB-51B9-4375-A273-E06D065C2EC6}" type="presParOf" srcId="{84D47251-C894-46F6-9F5E-9B3E64F45DC1}" destId="{DDEFCD97-861D-4E3D-85A8-14A340A57DFC}" srcOrd="3" destOrd="0" presId="urn:microsoft.com/office/officeart/2008/layout/HalfCircleOrganizationChart"/>
    <dgm:cxn modelId="{B8BFB862-CBCC-45B4-AC19-E2A34A431F7F}" type="presParOf" srcId="{6F71B798-1513-4B6B-A8AC-559436534391}" destId="{AE231D11-49E5-4A0E-8558-EB10DCACB2D3}" srcOrd="1" destOrd="0" presId="urn:microsoft.com/office/officeart/2008/layout/HalfCircleOrganizationChart"/>
    <dgm:cxn modelId="{19CB1292-F90B-4C48-B74A-079327119316}" type="presParOf" srcId="{6F71B798-1513-4B6B-A8AC-559436534391}" destId="{825C1B0E-D6BF-4C24-BD36-4DB09BFF88C8}" srcOrd="2" destOrd="0" presId="urn:microsoft.com/office/officeart/2008/layout/HalfCircleOrganizationChart"/>
    <dgm:cxn modelId="{74FE687F-9989-4891-9C15-0BC84CCBEF73}" type="presParOf" srcId="{F5770F83-E6D4-4A46-B6ED-B1196800B212}" destId="{D3F91061-204D-4A6F-8824-FDD0568E4D30}" srcOrd="6" destOrd="0" presId="urn:microsoft.com/office/officeart/2008/layout/HalfCircleOrganizationChart"/>
    <dgm:cxn modelId="{76C81C94-72A0-4EFA-A50C-964E46CF7F60}" type="presParOf" srcId="{F5770F83-E6D4-4A46-B6ED-B1196800B212}" destId="{31B546F3-8CD0-4E27-8345-780330492297}" srcOrd="7" destOrd="0" presId="urn:microsoft.com/office/officeart/2008/layout/HalfCircleOrganizationChart"/>
    <dgm:cxn modelId="{A0C011FC-A353-4B1F-BD02-A582AC775A2E}" type="presParOf" srcId="{31B546F3-8CD0-4E27-8345-780330492297}" destId="{EEF5AE1A-2DD5-44CD-99D9-07E3E8616AE1}" srcOrd="0" destOrd="0" presId="urn:microsoft.com/office/officeart/2008/layout/HalfCircleOrganizationChart"/>
    <dgm:cxn modelId="{D9F6C897-93C4-4757-99A8-0A537E2858E3}" type="presParOf" srcId="{EEF5AE1A-2DD5-44CD-99D9-07E3E8616AE1}" destId="{2D9AF22A-3860-4E4D-9597-3A968D4798AD}" srcOrd="0" destOrd="0" presId="urn:microsoft.com/office/officeart/2008/layout/HalfCircleOrganizationChart"/>
    <dgm:cxn modelId="{F8E1E61C-F4F2-45D9-9F9E-FF10565499E1}" type="presParOf" srcId="{EEF5AE1A-2DD5-44CD-99D9-07E3E8616AE1}" destId="{448CEA46-853E-4907-8F99-98239CE0468C}" srcOrd="1" destOrd="0" presId="urn:microsoft.com/office/officeart/2008/layout/HalfCircleOrganizationChart"/>
    <dgm:cxn modelId="{C7E7E1AF-E421-40C1-9460-D6B7318931E6}" type="presParOf" srcId="{EEF5AE1A-2DD5-44CD-99D9-07E3E8616AE1}" destId="{699672B9-7E21-4EEB-A8C9-4F26A8139259}" srcOrd="2" destOrd="0" presId="urn:microsoft.com/office/officeart/2008/layout/HalfCircleOrganizationChart"/>
    <dgm:cxn modelId="{665BA5FA-288D-403D-B5D9-61C0011C26C8}" type="presParOf" srcId="{EEF5AE1A-2DD5-44CD-99D9-07E3E8616AE1}" destId="{CE7B204D-15E2-4A43-BEFF-C9E727727E17}" srcOrd="3" destOrd="0" presId="urn:microsoft.com/office/officeart/2008/layout/HalfCircleOrganizationChart"/>
    <dgm:cxn modelId="{733E65F6-69E8-4F3A-971B-4E0E209A50E0}" type="presParOf" srcId="{31B546F3-8CD0-4E27-8345-780330492297}" destId="{97FD9227-7AB5-4D76-A775-1B5F296C122B}" srcOrd="1" destOrd="0" presId="urn:microsoft.com/office/officeart/2008/layout/HalfCircleOrganizationChart"/>
    <dgm:cxn modelId="{AEF05806-F0C9-4B03-B970-1DFA1FE67826}" type="presParOf" srcId="{31B546F3-8CD0-4E27-8345-780330492297}" destId="{9BE652A9-0E6F-4762-9C9E-B514ABBA2E16}" srcOrd="2" destOrd="0" presId="urn:microsoft.com/office/officeart/2008/layout/HalfCircleOrganizationChart"/>
    <dgm:cxn modelId="{C48D094E-2C95-4A47-A085-6236C0D18B79}" type="presParOf" srcId="{F5770F83-E6D4-4A46-B6ED-B1196800B212}" destId="{F8E9B381-D6C0-4A35-87EE-F115A973848B}" srcOrd="8" destOrd="0" presId="urn:microsoft.com/office/officeart/2008/layout/HalfCircleOrganizationChart"/>
    <dgm:cxn modelId="{A6A90E17-DCE9-413C-A7B2-F32FA8037C71}" type="presParOf" srcId="{F5770F83-E6D4-4A46-B6ED-B1196800B212}" destId="{A66C231A-4FEB-4139-8DD9-DCF9AFA37A6F}" srcOrd="9" destOrd="0" presId="urn:microsoft.com/office/officeart/2008/layout/HalfCircleOrganizationChart"/>
    <dgm:cxn modelId="{ED12F076-E8E1-4465-8B81-E220831E4EED}" type="presParOf" srcId="{A66C231A-4FEB-4139-8DD9-DCF9AFA37A6F}" destId="{0E603FE3-2F15-4798-A4CA-CDA67BFEA3F9}" srcOrd="0" destOrd="0" presId="urn:microsoft.com/office/officeart/2008/layout/HalfCircleOrganizationChart"/>
    <dgm:cxn modelId="{5F83C37F-6CA1-4588-91E7-931090AB2C21}" type="presParOf" srcId="{0E603FE3-2F15-4798-A4CA-CDA67BFEA3F9}" destId="{4BA2568E-99AD-4D42-84E8-A359419BCAC2}" srcOrd="0" destOrd="0" presId="urn:microsoft.com/office/officeart/2008/layout/HalfCircleOrganizationChart"/>
    <dgm:cxn modelId="{9B940999-9B54-4A72-B72B-658F55FAA839}" type="presParOf" srcId="{0E603FE3-2F15-4798-A4CA-CDA67BFEA3F9}" destId="{5CEB50AB-6D37-4CAD-9A47-4C38A6F43995}" srcOrd="1" destOrd="0" presId="urn:microsoft.com/office/officeart/2008/layout/HalfCircleOrganizationChart"/>
    <dgm:cxn modelId="{8857B30C-C66A-4D73-AF4C-DB11549A2A97}" type="presParOf" srcId="{0E603FE3-2F15-4798-A4CA-CDA67BFEA3F9}" destId="{B8B8A2C3-C180-4875-B98B-A4F34B64C8ED}" srcOrd="2" destOrd="0" presId="urn:microsoft.com/office/officeart/2008/layout/HalfCircleOrganizationChart"/>
    <dgm:cxn modelId="{DF8F170A-D38A-40F1-B1B2-CBCDF5D7D270}" type="presParOf" srcId="{0E603FE3-2F15-4798-A4CA-CDA67BFEA3F9}" destId="{7685116C-BFED-41CD-9554-EDDD3B8F2701}" srcOrd="3" destOrd="0" presId="urn:microsoft.com/office/officeart/2008/layout/HalfCircleOrganizationChart"/>
    <dgm:cxn modelId="{0819DBAC-D734-4FAD-94FA-9B94AAF01D3B}" type="presParOf" srcId="{A66C231A-4FEB-4139-8DD9-DCF9AFA37A6F}" destId="{2163DF44-1987-46AF-81DE-48FEA6462F12}" srcOrd="1" destOrd="0" presId="urn:microsoft.com/office/officeart/2008/layout/HalfCircleOrganizationChart"/>
    <dgm:cxn modelId="{EC4AECCF-EE24-4B1B-9D55-8155DCF7707F}" type="presParOf" srcId="{A66C231A-4FEB-4139-8DD9-DCF9AFA37A6F}" destId="{957B9D32-D0FD-48D7-90A9-DE9ED7FF5558}" srcOrd="2" destOrd="0" presId="urn:microsoft.com/office/officeart/2008/layout/HalfCircleOrganizationChart"/>
    <dgm:cxn modelId="{9B99604A-980F-4734-B9CD-82C480198DB5}" type="presParOf" srcId="{F5770F83-E6D4-4A46-B6ED-B1196800B212}" destId="{05D5FE4B-C2A4-4258-A634-4422F0273B2C}" srcOrd="10" destOrd="0" presId="urn:microsoft.com/office/officeart/2008/layout/HalfCircleOrganizationChart"/>
    <dgm:cxn modelId="{5B11E358-8B33-4327-9194-E5DE0916E102}" type="presParOf" srcId="{F5770F83-E6D4-4A46-B6ED-B1196800B212}" destId="{7DB9E216-9521-42AE-8443-DC1245A1CDB1}" srcOrd="11" destOrd="0" presId="urn:microsoft.com/office/officeart/2008/layout/HalfCircleOrganizationChart"/>
    <dgm:cxn modelId="{7002D4AE-C606-46ED-A394-E812E7896CAD}" type="presParOf" srcId="{7DB9E216-9521-42AE-8443-DC1245A1CDB1}" destId="{ADF43A20-0FDC-48CD-86C9-E6EFA7F4C166}" srcOrd="0" destOrd="0" presId="urn:microsoft.com/office/officeart/2008/layout/HalfCircleOrganizationChart"/>
    <dgm:cxn modelId="{92780EAE-7956-4EDA-B86A-5F2AD503C432}" type="presParOf" srcId="{ADF43A20-0FDC-48CD-86C9-E6EFA7F4C166}" destId="{93136F9D-CF87-4822-99BF-ABA6C4D4EBCC}" srcOrd="0" destOrd="0" presId="urn:microsoft.com/office/officeart/2008/layout/HalfCircleOrganizationChart"/>
    <dgm:cxn modelId="{641B7095-E44B-42C8-8E9F-3FF72619A581}" type="presParOf" srcId="{ADF43A20-0FDC-48CD-86C9-E6EFA7F4C166}" destId="{9C7EE92D-C028-48A1-BAF1-F38C865B2F9F}" srcOrd="1" destOrd="0" presId="urn:microsoft.com/office/officeart/2008/layout/HalfCircleOrganizationChart"/>
    <dgm:cxn modelId="{18217FA5-929E-4405-80FA-826A39AB8A60}" type="presParOf" srcId="{ADF43A20-0FDC-48CD-86C9-E6EFA7F4C166}" destId="{9C116233-F95A-49F9-8D1E-3075599C9225}" srcOrd="2" destOrd="0" presId="urn:microsoft.com/office/officeart/2008/layout/HalfCircleOrganizationChart"/>
    <dgm:cxn modelId="{1F1CDF78-1355-47B7-A384-86F72344A0E2}" type="presParOf" srcId="{ADF43A20-0FDC-48CD-86C9-E6EFA7F4C166}" destId="{9268C877-7CC7-4639-B1D0-29AD1FABB94F}" srcOrd="3" destOrd="0" presId="urn:microsoft.com/office/officeart/2008/layout/HalfCircleOrganizationChart"/>
    <dgm:cxn modelId="{6A77AA69-0CE6-4C0C-B975-2E75E839627B}" type="presParOf" srcId="{7DB9E216-9521-42AE-8443-DC1245A1CDB1}" destId="{7A906BFC-ECD5-4673-8D20-A96D629FA7D8}" srcOrd="1" destOrd="0" presId="urn:microsoft.com/office/officeart/2008/layout/HalfCircleOrganizationChart"/>
    <dgm:cxn modelId="{3FA195E1-E4AE-4CB1-893E-06E364B00A03}" type="presParOf" srcId="{7A906BFC-ECD5-4673-8D20-A96D629FA7D8}" destId="{9745E90F-5ED4-44A8-9DC1-EDD37ECDB955}" srcOrd="0" destOrd="0" presId="urn:microsoft.com/office/officeart/2008/layout/HalfCircleOrganizationChart"/>
    <dgm:cxn modelId="{C1D90002-4C32-492B-BD77-4FCC4C33BE03}" type="presParOf" srcId="{7A906BFC-ECD5-4673-8D20-A96D629FA7D8}" destId="{7E7C7A14-5511-434B-9984-C7F8CF8206AF}" srcOrd="1" destOrd="0" presId="urn:microsoft.com/office/officeart/2008/layout/HalfCircleOrganizationChart"/>
    <dgm:cxn modelId="{3C44F878-4ED7-4B53-90DC-49EFF08B46F0}" type="presParOf" srcId="{7E7C7A14-5511-434B-9984-C7F8CF8206AF}" destId="{200E15B2-4E4B-4C2F-8F67-991EA4A68F25}" srcOrd="0" destOrd="0" presId="urn:microsoft.com/office/officeart/2008/layout/HalfCircleOrganizationChart"/>
    <dgm:cxn modelId="{9BCAEB62-753B-4243-BFC2-DD94C7C7A035}" type="presParOf" srcId="{200E15B2-4E4B-4C2F-8F67-991EA4A68F25}" destId="{29444D56-E1CC-4761-B430-06C93943D558}" srcOrd="0" destOrd="0" presId="urn:microsoft.com/office/officeart/2008/layout/HalfCircleOrganizationChart"/>
    <dgm:cxn modelId="{50E3033B-BD75-4777-9910-651D990C221E}" type="presParOf" srcId="{200E15B2-4E4B-4C2F-8F67-991EA4A68F25}" destId="{C4CF50C0-8247-4218-BEBD-9A7041591104}" srcOrd="1" destOrd="0" presId="urn:microsoft.com/office/officeart/2008/layout/HalfCircleOrganizationChart"/>
    <dgm:cxn modelId="{F82AB4AD-E239-46DF-9421-0E2084D3A74E}" type="presParOf" srcId="{200E15B2-4E4B-4C2F-8F67-991EA4A68F25}" destId="{1F28CBA8-95B9-4A0B-B94F-F0AD57DB5124}" srcOrd="2" destOrd="0" presId="urn:microsoft.com/office/officeart/2008/layout/HalfCircleOrganizationChart"/>
    <dgm:cxn modelId="{2ECADDAA-EDA3-4EE4-9EBF-8B2D3FD26E75}" type="presParOf" srcId="{200E15B2-4E4B-4C2F-8F67-991EA4A68F25}" destId="{0584D643-32E8-4F71-93F4-C0CE75DF229E}" srcOrd="3" destOrd="0" presId="urn:microsoft.com/office/officeart/2008/layout/HalfCircleOrganizationChart"/>
    <dgm:cxn modelId="{5675F66E-341D-4849-B332-9831FC098046}" type="presParOf" srcId="{7E7C7A14-5511-434B-9984-C7F8CF8206AF}" destId="{81168AB1-B325-4D53-8075-ECE7431162EE}" srcOrd="1" destOrd="0" presId="urn:microsoft.com/office/officeart/2008/layout/HalfCircleOrganizationChart"/>
    <dgm:cxn modelId="{D2794075-8697-4900-8AE1-8E924D8EC527}" type="presParOf" srcId="{7E7C7A14-5511-434B-9984-C7F8CF8206AF}" destId="{08826787-B482-4413-9B95-82A6DCB3ED20}" srcOrd="2" destOrd="0" presId="urn:microsoft.com/office/officeart/2008/layout/HalfCircleOrganizationChart"/>
    <dgm:cxn modelId="{C3579C17-7F02-42B0-A90D-64F50AD21735}" type="presParOf" srcId="{7A906BFC-ECD5-4673-8D20-A96D629FA7D8}" destId="{899157FD-DFBE-4822-A9C0-859E7FC39F87}" srcOrd="2" destOrd="0" presId="urn:microsoft.com/office/officeart/2008/layout/HalfCircleOrganizationChart"/>
    <dgm:cxn modelId="{6B817443-0C02-4F23-8307-047B867BA0A0}" type="presParOf" srcId="{7A906BFC-ECD5-4673-8D20-A96D629FA7D8}" destId="{C76E0133-4509-44F9-8315-180576A99F85}" srcOrd="3" destOrd="0" presId="urn:microsoft.com/office/officeart/2008/layout/HalfCircleOrganizationChart"/>
    <dgm:cxn modelId="{38C6209E-227C-43C5-8E27-F24579A8790A}" type="presParOf" srcId="{C76E0133-4509-44F9-8315-180576A99F85}" destId="{4FF49ED5-BF78-4D97-9A4F-76DA6BEEF718}" srcOrd="0" destOrd="0" presId="urn:microsoft.com/office/officeart/2008/layout/HalfCircleOrganizationChart"/>
    <dgm:cxn modelId="{10540576-0F19-40A9-90FD-7DA0BB0C6BFA}" type="presParOf" srcId="{4FF49ED5-BF78-4D97-9A4F-76DA6BEEF718}" destId="{1E4D2BCE-43E2-463B-8C36-D1AA16A5C4CB}" srcOrd="0" destOrd="0" presId="urn:microsoft.com/office/officeart/2008/layout/HalfCircleOrganizationChart"/>
    <dgm:cxn modelId="{3D1E6C59-5B81-455A-88D6-8ECD95004AF5}" type="presParOf" srcId="{4FF49ED5-BF78-4D97-9A4F-76DA6BEEF718}" destId="{55B26C6F-031C-4474-A300-88A4EBBECDD9}" srcOrd="1" destOrd="0" presId="urn:microsoft.com/office/officeart/2008/layout/HalfCircleOrganizationChart"/>
    <dgm:cxn modelId="{2A4569D8-2271-41D2-ACF0-04B2F2066082}" type="presParOf" srcId="{4FF49ED5-BF78-4D97-9A4F-76DA6BEEF718}" destId="{E4E1BC69-5428-4E63-B8D1-35C448DD85E8}" srcOrd="2" destOrd="0" presId="urn:microsoft.com/office/officeart/2008/layout/HalfCircleOrganizationChart"/>
    <dgm:cxn modelId="{069F5402-D1F8-4E4A-89E5-729472447875}" type="presParOf" srcId="{4FF49ED5-BF78-4D97-9A4F-76DA6BEEF718}" destId="{068B7AE4-9F45-4CC0-AAB9-ACB0A7A68012}" srcOrd="3" destOrd="0" presId="urn:microsoft.com/office/officeart/2008/layout/HalfCircleOrganizationChart"/>
    <dgm:cxn modelId="{D7EADF88-E259-486C-BE0A-0F7C1BA20F84}" type="presParOf" srcId="{C76E0133-4509-44F9-8315-180576A99F85}" destId="{73000AA3-D5E1-4B98-9724-3540EAAB9ACD}" srcOrd="1" destOrd="0" presId="urn:microsoft.com/office/officeart/2008/layout/HalfCircleOrganizationChart"/>
    <dgm:cxn modelId="{A987BE03-DCCA-4F69-9B86-257727E3C267}" type="presParOf" srcId="{C76E0133-4509-44F9-8315-180576A99F85}" destId="{B7BE9D76-1A96-42DC-98C8-C9A8C3A8D6C6}" srcOrd="2" destOrd="0" presId="urn:microsoft.com/office/officeart/2008/layout/HalfCircleOrganizationChart"/>
    <dgm:cxn modelId="{7C9FB4FE-18DC-48B4-8362-FFB7CA393726}" type="presParOf" srcId="{7DB9E216-9521-42AE-8443-DC1245A1CDB1}" destId="{2F88FDF8-2EE4-43D8-B653-D2694ADDEA16}" srcOrd="2" destOrd="0" presId="urn:microsoft.com/office/officeart/2008/layout/HalfCircleOrganizationChart"/>
    <dgm:cxn modelId="{13695BD6-28E8-4A37-B283-228351901716}" type="presParOf" srcId="{3ED6224B-B037-4916-953B-572B3DF88748}" destId="{608D93EF-A1BE-4A1D-9EB1-444556F766E2}" srcOrd="2" destOrd="0" presId="urn:microsoft.com/office/officeart/2008/layout/HalfCircleOrganizationChart"/>
    <dgm:cxn modelId="{AAC40B86-EF09-412F-A5E9-B6F3B1E795D0}" type="presParOf" srcId="{608D93EF-A1BE-4A1D-9EB1-444556F766E2}" destId="{1E810328-A493-409D-BAC8-A0828A50D4BB}" srcOrd="0" destOrd="0" presId="urn:microsoft.com/office/officeart/2008/layout/HalfCircleOrganizationChart"/>
    <dgm:cxn modelId="{FF94CC55-98A3-4B1F-A6F8-6643CB29F164}" type="presParOf" srcId="{608D93EF-A1BE-4A1D-9EB1-444556F766E2}" destId="{DDD20A62-E3FF-4983-9E58-DC406BAD8EBE}" srcOrd="1" destOrd="0" presId="urn:microsoft.com/office/officeart/2008/layout/HalfCircleOrganizationChart"/>
    <dgm:cxn modelId="{3FDDDCA6-966B-4FB6-B341-4C8B529CB872}" type="presParOf" srcId="{DDD20A62-E3FF-4983-9E58-DC406BAD8EBE}" destId="{1FCA1524-398C-4987-9064-DBA62ACE205D}" srcOrd="0" destOrd="0" presId="urn:microsoft.com/office/officeart/2008/layout/HalfCircleOrganizationChart"/>
    <dgm:cxn modelId="{943CE12A-1AED-4673-84DB-AE96D01E5D13}" type="presParOf" srcId="{1FCA1524-398C-4987-9064-DBA62ACE205D}" destId="{CA2C5926-F768-4221-A84D-156B2278D70D}" srcOrd="0" destOrd="0" presId="urn:microsoft.com/office/officeart/2008/layout/HalfCircleOrganizationChart"/>
    <dgm:cxn modelId="{DC948948-B1C6-4C11-A9FA-2591C0EACF29}" type="presParOf" srcId="{1FCA1524-398C-4987-9064-DBA62ACE205D}" destId="{D7D56470-4E53-42D5-841B-4324D05AECF9}" srcOrd="1" destOrd="0" presId="urn:microsoft.com/office/officeart/2008/layout/HalfCircleOrganizationChart"/>
    <dgm:cxn modelId="{05633F40-E9B1-471F-B3FA-3DB78AA54ED7}" type="presParOf" srcId="{1FCA1524-398C-4987-9064-DBA62ACE205D}" destId="{44324C62-385F-42A5-9630-E771821D4B2C}" srcOrd="2" destOrd="0" presId="urn:microsoft.com/office/officeart/2008/layout/HalfCircleOrganizationChart"/>
    <dgm:cxn modelId="{2FE4B771-FA77-467E-9B94-6E886D0078F0}" type="presParOf" srcId="{1FCA1524-398C-4987-9064-DBA62ACE205D}" destId="{45B9F213-9106-4168-96FB-DD6283D1C7BC}" srcOrd="3" destOrd="0" presId="urn:microsoft.com/office/officeart/2008/layout/HalfCircleOrganizationChart"/>
    <dgm:cxn modelId="{ED347A34-D634-4917-A4B9-647CDC747239}" type="presParOf" srcId="{DDD20A62-E3FF-4983-9E58-DC406BAD8EBE}" destId="{C2F29B33-A3BA-47EB-84D8-CD8837304A07}" srcOrd="1" destOrd="0" presId="urn:microsoft.com/office/officeart/2008/layout/HalfCircleOrganizationChart"/>
    <dgm:cxn modelId="{CC513BE5-C0CF-4E8A-92A1-362302575C17}" type="presParOf" srcId="{DDD20A62-E3FF-4983-9E58-DC406BAD8EBE}" destId="{FE572325-E097-43EF-B89A-80934D8CC42F}" srcOrd="2" destOrd="0" presId="urn:microsoft.com/office/officeart/2008/layout/HalfCircleOrganizationChart"/>
    <dgm:cxn modelId="{4A176593-4DC7-4C3C-8538-8D14C2F675D0}" type="presParOf" srcId="{0789A910-B2CC-4143-8623-399A5552B969}" destId="{99D7B9B7-F1C6-4A98-9EF5-5C2B815E727E}" srcOrd="2" destOrd="0" presId="urn:microsoft.com/office/officeart/2008/layout/HalfCircleOrganizationChart"/>
  </dgm:cxnLst>
  <dgm:bg>
    <a:noFill/>
    <a:effectLst>
      <a:outerShdw blurRad="50800" dist="38100" dir="5400000" sx="108000" sy="108000" algn="t" rotWithShape="0">
        <a:prstClr val="black">
          <a:alpha val="40000"/>
        </a:prstClr>
      </a:outerShdw>
    </a:effectLst>
  </dgm:bg>
  <dgm:whole>
    <a:ln w="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10328-A493-409D-BAC8-A0828A50D4BB}">
      <dsp:nvSpPr>
        <dsp:cNvPr id="0" name=""/>
        <dsp:cNvSpPr/>
      </dsp:nvSpPr>
      <dsp:spPr>
        <a:xfrm>
          <a:off x="4768651" y="1734226"/>
          <a:ext cx="670219" cy="377860"/>
        </a:xfrm>
        <a:custGeom>
          <a:avLst/>
          <a:gdLst/>
          <a:ahLst/>
          <a:cxnLst/>
          <a:rect l="0" t="0" r="0" b="0"/>
          <a:pathLst>
            <a:path>
              <a:moveTo>
                <a:pt x="670219" y="0"/>
              </a:moveTo>
              <a:lnTo>
                <a:pt x="670219" y="377860"/>
              </a:lnTo>
              <a:lnTo>
                <a:pt x="0" y="37786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157FD-DFBE-4822-A9C0-859E7FC39F87}">
      <dsp:nvSpPr>
        <dsp:cNvPr id="0" name=""/>
        <dsp:cNvSpPr/>
      </dsp:nvSpPr>
      <dsp:spPr>
        <a:xfrm>
          <a:off x="9703008" y="3693436"/>
          <a:ext cx="774999" cy="73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230"/>
              </a:lnTo>
              <a:lnTo>
                <a:pt x="774999" y="733230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5E90F-5ED4-44A8-9DC1-EDD37ECDB955}">
      <dsp:nvSpPr>
        <dsp:cNvPr id="0" name=""/>
        <dsp:cNvSpPr/>
      </dsp:nvSpPr>
      <dsp:spPr>
        <a:xfrm>
          <a:off x="8686575" y="3693436"/>
          <a:ext cx="1016432" cy="728387"/>
        </a:xfrm>
        <a:custGeom>
          <a:avLst/>
          <a:gdLst/>
          <a:ahLst/>
          <a:cxnLst/>
          <a:rect l="0" t="0" r="0" b="0"/>
          <a:pathLst>
            <a:path>
              <a:moveTo>
                <a:pt x="1016432" y="0"/>
              </a:moveTo>
              <a:lnTo>
                <a:pt x="1016432" y="728387"/>
              </a:lnTo>
              <a:lnTo>
                <a:pt x="0" y="728387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5FE4B-C2A4-4258-A634-4422F0273B2C}">
      <dsp:nvSpPr>
        <dsp:cNvPr id="0" name=""/>
        <dsp:cNvSpPr/>
      </dsp:nvSpPr>
      <dsp:spPr>
        <a:xfrm>
          <a:off x="5438870" y="1734226"/>
          <a:ext cx="4264137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264137" y="1180589"/>
              </a:lnTo>
              <a:lnTo>
                <a:pt x="4264137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9B381-D6C0-4A35-87EE-F115A973848B}">
      <dsp:nvSpPr>
        <dsp:cNvPr id="0" name=""/>
        <dsp:cNvSpPr/>
      </dsp:nvSpPr>
      <dsp:spPr>
        <a:xfrm>
          <a:off x="5438870" y="1734226"/>
          <a:ext cx="2195639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2195639" y="1180589"/>
              </a:lnTo>
              <a:lnTo>
                <a:pt x="2195639" y="1315721"/>
              </a:lnTo>
            </a:path>
          </a:pathLst>
        </a:custGeom>
        <a:noFill/>
        <a:ln w="1587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91061-204D-4A6F-8824-FDD0568E4D30}">
      <dsp:nvSpPr>
        <dsp:cNvPr id="0" name=""/>
        <dsp:cNvSpPr/>
      </dsp:nvSpPr>
      <dsp:spPr>
        <a:xfrm>
          <a:off x="5438870" y="1734226"/>
          <a:ext cx="454386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54386" y="1180589"/>
              </a:lnTo>
              <a:lnTo>
                <a:pt x="454386" y="1315721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92C13-3924-4B40-BD16-86FFE494CCC0}">
      <dsp:nvSpPr>
        <dsp:cNvPr id="0" name=""/>
        <dsp:cNvSpPr/>
      </dsp:nvSpPr>
      <dsp:spPr>
        <a:xfrm>
          <a:off x="3956743" y="1734226"/>
          <a:ext cx="1482126" cy="1315721"/>
        </a:xfrm>
        <a:custGeom>
          <a:avLst/>
          <a:gdLst/>
          <a:ahLst/>
          <a:cxnLst/>
          <a:rect l="0" t="0" r="0" b="0"/>
          <a:pathLst>
            <a:path>
              <a:moveTo>
                <a:pt x="1482126" y="0"/>
              </a:moveTo>
              <a:lnTo>
                <a:pt x="1482126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653CC-EA1E-4EB4-B8EE-2B358E0DC446}">
      <dsp:nvSpPr>
        <dsp:cNvPr id="0" name=""/>
        <dsp:cNvSpPr/>
      </dsp:nvSpPr>
      <dsp:spPr>
        <a:xfrm>
          <a:off x="2204242" y="1734226"/>
          <a:ext cx="3234627" cy="1315721"/>
        </a:xfrm>
        <a:custGeom>
          <a:avLst/>
          <a:gdLst/>
          <a:ahLst/>
          <a:cxnLst/>
          <a:rect l="0" t="0" r="0" b="0"/>
          <a:pathLst>
            <a:path>
              <a:moveTo>
                <a:pt x="3234627" y="0"/>
              </a:moveTo>
              <a:lnTo>
                <a:pt x="3234627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58A40-2931-473A-849E-0426F624C31A}">
      <dsp:nvSpPr>
        <dsp:cNvPr id="0" name=""/>
        <dsp:cNvSpPr/>
      </dsp:nvSpPr>
      <dsp:spPr>
        <a:xfrm>
          <a:off x="647001" y="1734226"/>
          <a:ext cx="4791868" cy="1315721"/>
        </a:xfrm>
        <a:custGeom>
          <a:avLst/>
          <a:gdLst/>
          <a:ahLst/>
          <a:cxnLst/>
          <a:rect l="0" t="0" r="0" b="0"/>
          <a:pathLst>
            <a:path>
              <a:moveTo>
                <a:pt x="4791868" y="0"/>
              </a:moveTo>
              <a:lnTo>
                <a:pt x="4791868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3389D-A370-447D-A077-0276E9266A00}">
      <dsp:nvSpPr>
        <dsp:cNvPr id="0" name=""/>
        <dsp:cNvSpPr/>
      </dsp:nvSpPr>
      <dsp:spPr>
        <a:xfrm>
          <a:off x="5384913" y="1147724"/>
          <a:ext cx="91440" cy="27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316"/>
              </a:lnTo>
              <a:lnTo>
                <a:pt x="53956" y="139316"/>
              </a:lnTo>
              <a:lnTo>
                <a:pt x="53956" y="274449"/>
              </a:lnTo>
            </a:path>
          </a:pathLst>
        </a:custGeom>
        <a:noFill/>
        <a:ln w="25400" cap="sq" cmpd="sng" algn="ctr">
          <a:noFill/>
          <a:prstDash val="solid"/>
          <a:miter lim="800000"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38285-A42D-4355-8095-212F9BF30426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13200000"/>
            <a:gd name="adj2" fmla="val 192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730E5-D915-45AF-9921-A817EAB84E9E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2400000"/>
            <a:gd name="adj2" fmla="val 84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1CD84-AD55-449C-BAAB-EA42F7FF694E}">
      <dsp:nvSpPr>
        <dsp:cNvPr id="0" name=""/>
        <dsp:cNvSpPr/>
      </dsp:nvSpPr>
      <dsp:spPr>
        <a:xfrm>
          <a:off x="4787145" y="838573"/>
          <a:ext cx="1286976" cy="2412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+mj-lt"/>
            </a:rPr>
            <a:t>PATRONATO</a:t>
          </a:r>
          <a:endParaRPr lang="es-ES" sz="1500" b="1" kern="1200" dirty="0">
            <a:latin typeface="+mj-lt"/>
          </a:endParaRPr>
        </a:p>
      </dsp:txBody>
      <dsp:txXfrm>
        <a:off x="4787145" y="838573"/>
        <a:ext cx="1286976" cy="241288"/>
      </dsp:txXfrm>
    </dsp:sp>
    <dsp:sp modelId="{258055C4-4C91-4BCA-BDBB-F0B68F4A1CF3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893E6-712A-478D-9752-6A592EE0C6B5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03261-C89C-4A54-9BBE-681E49BEB39D}">
      <dsp:nvSpPr>
        <dsp:cNvPr id="0" name=""/>
        <dsp:cNvSpPr/>
      </dsp:nvSpPr>
      <dsp:spPr>
        <a:xfrm>
          <a:off x="4795382" y="1478343"/>
          <a:ext cx="1286976" cy="19971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5382" y="1478343"/>
        <a:ext cx="1286976" cy="199713"/>
      </dsp:txXfrm>
    </dsp:sp>
    <dsp:sp modelId="{58E77D09-A312-4206-9F1D-68647A7D85ED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F37CE-7DF1-4E4D-B9A7-06A11073061A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EF2A3-DA05-4A7B-A5C4-55D4CFF08A4E}">
      <dsp:nvSpPr>
        <dsp:cNvPr id="0" name=""/>
        <dsp:cNvSpPr/>
      </dsp:nvSpPr>
      <dsp:spPr>
        <a:xfrm>
          <a:off x="3513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13" y="3165776"/>
        <a:ext cx="1286976" cy="411832"/>
      </dsp:txXfrm>
    </dsp:sp>
    <dsp:sp modelId="{4A1ECD80-6BA2-41DB-BC5C-C002AF3EA55C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2A698-65F3-4BFF-944A-48FCBCD2A21F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9F0D6-C6BB-4BCC-888B-43BB6F13A643}">
      <dsp:nvSpPr>
        <dsp:cNvPr id="0" name=""/>
        <dsp:cNvSpPr/>
      </dsp:nvSpPr>
      <dsp:spPr>
        <a:xfrm>
          <a:off x="1560754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0754" y="3165776"/>
        <a:ext cx="1286976" cy="411832"/>
      </dsp:txXfrm>
    </dsp:sp>
    <dsp:sp modelId="{9E5C1A4E-B690-45FB-8E98-2FD9C4792F8D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C673C-3A5B-4B14-BDF2-897ED3CD887B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D114-4A79-4FA4-89C6-12A848DDBD95}">
      <dsp:nvSpPr>
        <dsp:cNvPr id="0" name=""/>
        <dsp:cNvSpPr/>
      </dsp:nvSpPr>
      <dsp:spPr>
        <a:xfrm>
          <a:off x="3117995" y="3165776"/>
          <a:ext cx="167749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7995" y="3165776"/>
        <a:ext cx="1677496" cy="411832"/>
      </dsp:txXfrm>
    </dsp:sp>
    <dsp:sp modelId="{448CEA46-853E-4907-8F99-98239CE0468C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672B9-7E21-4EEB-A8C9-4F26A8139259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AF22A-3860-4E4D-9597-3A968D4798AD}">
      <dsp:nvSpPr>
        <dsp:cNvPr id="0" name=""/>
        <dsp:cNvSpPr/>
      </dsp:nvSpPr>
      <dsp:spPr>
        <a:xfrm>
          <a:off x="5065756" y="3165776"/>
          <a:ext cx="1654999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5756" y="3165776"/>
        <a:ext cx="1654999" cy="411832"/>
      </dsp:txXfrm>
    </dsp:sp>
    <dsp:sp modelId="{5CEB50AB-6D37-4CAD-9A47-4C38A6F43995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A2C3-C180-4875-B98B-A4F34B64C8ED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2568E-99AD-4D42-84E8-A359419BCAC2}">
      <dsp:nvSpPr>
        <dsp:cNvPr id="0" name=""/>
        <dsp:cNvSpPr/>
      </dsp:nvSpPr>
      <dsp:spPr>
        <a:xfrm>
          <a:off x="6991021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91021" y="3165776"/>
        <a:ext cx="1286976" cy="411832"/>
      </dsp:txXfrm>
    </dsp:sp>
    <dsp:sp modelId="{9C7EE92D-C028-48A1-BAF1-F38C865B2F9F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16233-F95A-49F9-8D1E-3075599C9225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36F9D-CF87-4822-99BF-ABA6C4D4EBCC}">
      <dsp:nvSpPr>
        <dsp:cNvPr id="0" name=""/>
        <dsp:cNvSpPr/>
      </dsp:nvSpPr>
      <dsp:spPr>
        <a:xfrm>
          <a:off x="8548262" y="3165776"/>
          <a:ext cx="2309491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48262" y="3165776"/>
        <a:ext cx="2309491" cy="411832"/>
      </dsp:txXfrm>
    </dsp:sp>
    <dsp:sp modelId="{C4CF50C0-8247-4218-BEBD-9A704159110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8CBA8-95B9-4A0B-B94F-F0AD57DB512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44D56-E1CC-4761-B430-06C93943D558}">
      <dsp:nvSpPr>
        <dsp:cNvPr id="0" name=""/>
        <dsp:cNvSpPr/>
      </dsp:nvSpPr>
      <dsp:spPr>
        <a:xfrm>
          <a:off x="7472287" y="4421823"/>
          <a:ext cx="175983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72287" y="4421823"/>
        <a:ext cx="1759836" cy="411832"/>
      </dsp:txXfrm>
    </dsp:sp>
    <dsp:sp modelId="{55B26C6F-031C-4474-A300-88A4EBBECDD9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1BC69-5428-4E63-B8D1-35C448DD85E8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D2BCE-43E2-463B-8C36-D1AA16A5C4CB}">
      <dsp:nvSpPr>
        <dsp:cNvPr id="0" name=""/>
        <dsp:cNvSpPr/>
      </dsp:nvSpPr>
      <dsp:spPr>
        <a:xfrm>
          <a:off x="10079045" y="4426667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COMUNICACIÓN Y DIFUSIÓN DE LA I+D+i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79045" y="4426667"/>
        <a:ext cx="1286976" cy="411832"/>
      </dsp:txXfrm>
    </dsp:sp>
    <dsp:sp modelId="{D7D56470-4E53-42D5-841B-4324D05AECF9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4C62-385F-42A5-9630-E771821D4B2C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C5926-F768-4221-A84D-156B2278D70D}">
      <dsp:nvSpPr>
        <dsp:cNvPr id="0" name=""/>
        <dsp:cNvSpPr/>
      </dsp:nvSpPr>
      <dsp:spPr>
        <a:xfrm>
          <a:off x="3595984" y="2112086"/>
          <a:ext cx="169951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95984" y="2112086"/>
        <a:ext cx="1699516" cy="411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14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87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39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30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2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9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17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305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48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17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0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CE74-6FE5-47A1-9FBB-D965A1F1F8C2}" type="datetimeFigureOut">
              <a:rPr lang="es-ES" smtClean="0"/>
              <a:t>16/06/2020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13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946722384"/>
              </p:ext>
            </p:extLst>
          </p:nvPr>
        </p:nvGraphicFramePr>
        <p:xfrm>
          <a:off x="283968" y="218401"/>
          <a:ext cx="11812782" cy="618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655840" y="46378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2.1 Organigrama de la Entidad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5615" y="5949280"/>
            <a:ext cx="32397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Información actualizada a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de junio de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21680"/>
            <a:ext cx="344424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2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75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SACRISTAN RODRIGUEZ</dc:creator>
  <cp:lastModifiedBy>usuario</cp:lastModifiedBy>
  <cp:revision>27</cp:revision>
  <cp:lastPrinted>2019-03-19T08:48:59Z</cp:lastPrinted>
  <dcterms:created xsi:type="dcterms:W3CDTF">2019-03-19T08:27:55Z</dcterms:created>
  <dcterms:modified xsi:type="dcterms:W3CDTF">2020-06-16T13:43:40Z</dcterms:modified>
</cp:coreProperties>
</file>